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75" r:id="rId9"/>
    <p:sldId id="263" r:id="rId10"/>
    <p:sldId id="269" r:id="rId11"/>
    <p:sldId id="266" r:id="rId12"/>
    <p:sldId id="267" r:id="rId13"/>
    <p:sldId id="270" r:id="rId14"/>
    <p:sldId id="271" r:id="rId15"/>
    <p:sldId id="268" r:id="rId16"/>
    <p:sldId id="272" r:id="rId17"/>
    <p:sldId id="273" r:id="rId18"/>
    <p:sldId id="274" r:id="rId19"/>
    <p:sldId id="264" r:id="rId20"/>
  </p:sldIdLst>
  <p:sldSz cx="9144000" cy="5143500" type="screen16x9"/>
  <p:notesSz cx="6858000" cy="9144000"/>
  <p:embeddedFontLst>
    <p:embeddedFont>
      <p:font typeface="Lato" panose="020B0604020202020204" charset="0"/>
      <p:regular r:id="rId22"/>
      <p:bold r:id="rId23"/>
      <p:italic r:id="rId24"/>
      <p:boldItalic r:id="rId25"/>
    </p:embeddedFont>
    <p:embeddedFont>
      <p:font typeface="Playfair Display"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7251119-0C7E-403E-88F1-8DC122DAB0D9}"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147BBCC8-9546-4A31-B8A0-B76A6F67EB70}">
      <dgm:prSet phldrT="[Text]"/>
      <dgm:spPr/>
      <dgm:t>
        <a:bodyPr/>
        <a:lstStyle/>
        <a:p>
          <a:r>
            <a:rPr lang="en-US" dirty="0"/>
            <a:t>WIN</a:t>
          </a:r>
          <a:endParaRPr lang="en-IN" dirty="0"/>
        </a:p>
      </dgm:t>
    </dgm:pt>
    <dgm:pt modelId="{CD1B180C-14F6-41A4-876A-95525F9FF6E0}" type="parTrans" cxnId="{0D5AFF40-E88B-40A7-8419-F1850345F3F4}">
      <dgm:prSet/>
      <dgm:spPr/>
      <dgm:t>
        <a:bodyPr/>
        <a:lstStyle/>
        <a:p>
          <a:endParaRPr lang="en-IN"/>
        </a:p>
      </dgm:t>
    </dgm:pt>
    <dgm:pt modelId="{7AA3BC96-8753-431D-8834-3FB4D37D7634}" type="sibTrans" cxnId="{0D5AFF40-E88B-40A7-8419-F1850345F3F4}">
      <dgm:prSet/>
      <dgm:spPr/>
      <dgm:t>
        <a:bodyPr/>
        <a:lstStyle/>
        <a:p>
          <a:endParaRPr lang="en-IN"/>
        </a:p>
      </dgm:t>
    </dgm:pt>
    <dgm:pt modelId="{2D0F9175-0756-41F6-8847-29376E3A0834}">
      <dgm:prSet phldrT="[Text]"/>
      <dgm:spPr/>
      <dgm:t>
        <a:bodyPr/>
        <a:lstStyle/>
        <a:p>
          <a:r>
            <a:rPr lang="en-US" dirty="0"/>
            <a:t>R	S</a:t>
          </a:r>
          <a:endParaRPr lang="en-IN" dirty="0"/>
        </a:p>
      </dgm:t>
    </dgm:pt>
    <dgm:pt modelId="{E42FE438-E982-4534-A45A-E32A4967A833}" type="parTrans" cxnId="{BDB442FB-325E-4292-82DF-09A3885208F3}">
      <dgm:prSet/>
      <dgm:spPr/>
      <dgm:t>
        <a:bodyPr/>
        <a:lstStyle/>
        <a:p>
          <a:endParaRPr lang="en-IN"/>
        </a:p>
      </dgm:t>
    </dgm:pt>
    <dgm:pt modelId="{082075D8-27FE-4DDA-BA39-154A5DF684CA}" type="sibTrans" cxnId="{BDB442FB-325E-4292-82DF-09A3885208F3}">
      <dgm:prSet/>
      <dgm:spPr/>
      <dgm:t>
        <a:bodyPr/>
        <a:lstStyle/>
        <a:p>
          <a:endParaRPr lang="en-IN"/>
        </a:p>
      </dgm:t>
    </dgm:pt>
    <dgm:pt modelId="{BA191A21-48A1-4EA7-8F61-8E6912F4E5EE}">
      <dgm:prSet phldrT="[Text]"/>
      <dgm:spPr/>
      <dgm:t>
        <a:bodyPr/>
        <a:lstStyle/>
        <a:p>
          <a:r>
            <a:rPr lang="en-US" dirty="0"/>
            <a:t>S	P</a:t>
          </a:r>
          <a:endParaRPr lang="en-IN" dirty="0"/>
        </a:p>
      </dgm:t>
    </dgm:pt>
    <dgm:pt modelId="{D3A30D59-5027-4940-B73C-A2080ED50D8E}" type="parTrans" cxnId="{8B46C9B9-A25F-436E-97D6-E95BBDEE2A37}">
      <dgm:prSet/>
      <dgm:spPr/>
      <dgm:t>
        <a:bodyPr/>
        <a:lstStyle/>
        <a:p>
          <a:endParaRPr lang="en-IN"/>
        </a:p>
      </dgm:t>
    </dgm:pt>
    <dgm:pt modelId="{A94FD057-AE6F-409D-8658-38C80839F5F1}" type="sibTrans" cxnId="{8B46C9B9-A25F-436E-97D6-E95BBDEE2A37}">
      <dgm:prSet/>
      <dgm:spPr/>
      <dgm:t>
        <a:bodyPr/>
        <a:lstStyle/>
        <a:p>
          <a:endParaRPr lang="en-IN"/>
        </a:p>
      </dgm:t>
    </dgm:pt>
    <dgm:pt modelId="{166A0C48-B2CA-4736-AA64-A6C62777414A}">
      <dgm:prSet phldrT="[Text]"/>
      <dgm:spPr/>
      <dgm:t>
        <a:bodyPr/>
        <a:lstStyle/>
        <a:p>
          <a:r>
            <a:rPr lang="en-US" dirty="0"/>
            <a:t>TIE</a:t>
          </a:r>
          <a:endParaRPr lang="en-IN" dirty="0"/>
        </a:p>
      </dgm:t>
    </dgm:pt>
    <dgm:pt modelId="{28C68B2D-57FB-43A4-8BE9-7C727A437D50}" type="parTrans" cxnId="{F44FF157-2EEF-48BC-8FE9-5C979E24DDE1}">
      <dgm:prSet/>
      <dgm:spPr/>
      <dgm:t>
        <a:bodyPr/>
        <a:lstStyle/>
        <a:p>
          <a:endParaRPr lang="en-IN"/>
        </a:p>
      </dgm:t>
    </dgm:pt>
    <dgm:pt modelId="{3E066C51-9682-4EB9-833B-992A3D9EC9B8}" type="sibTrans" cxnId="{F44FF157-2EEF-48BC-8FE9-5C979E24DDE1}">
      <dgm:prSet/>
      <dgm:spPr/>
      <dgm:t>
        <a:bodyPr/>
        <a:lstStyle/>
        <a:p>
          <a:endParaRPr lang="en-IN"/>
        </a:p>
      </dgm:t>
    </dgm:pt>
    <dgm:pt modelId="{415CBEDB-740F-44CC-AEFF-F9C2BC169931}">
      <dgm:prSet phldrT="[Text]"/>
      <dgm:spPr/>
      <dgm:t>
        <a:bodyPr/>
        <a:lstStyle/>
        <a:p>
          <a:r>
            <a:rPr lang="en-US" dirty="0"/>
            <a:t>R	R</a:t>
          </a:r>
          <a:endParaRPr lang="en-IN" dirty="0"/>
        </a:p>
      </dgm:t>
    </dgm:pt>
    <dgm:pt modelId="{FEE2680D-D2FF-47CA-981F-F459283D8EB6}" type="parTrans" cxnId="{FA2E9E63-D516-484D-A0AA-1450792157C0}">
      <dgm:prSet/>
      <dgm:spPr/>
      <dgm:t>
        <a:bodyPr/>
        <a:lstStyle/>
        <a:p>
          <a:endParaRPr lang="en-IN"/>
        </a:p>
      </dgm:t>
    </dgm:pt>
    <dgm:pt modelId="{FC471922-9484-4413-9C82-E1EF38900FCD}" type="sibTrans" cxnId="{FA2E9E63-D516-484D-A0AA-1450792157C0}">
      <dgm:prSet/>
      <dgm:spPr/>
      <dgm:t>
        <a:bodyPr/>
        <a:lstStyle/>
        <a:p>
          <a:endParaRPr lang="en-IN"/>
        </a:p>
      </dgm:t>
    </dgm:pt>
    <dgm:pt modelId="{30E242AD-54F9-4FCD-A795-961323B557FC}">
      <dgm:prSet phldrT="[Text]"/>
      <dgm:spPr/>
      <dgm:t>
        <a:bodyPr/>
        <a:lstStyle/>
        <a:p>
          <a:r>
            <a:rPr lang="en-US" dirty="0"/>
            <a:t>P	P</a:t>
          </a:r>
          <a:endParaRPr lang="en-IN" dirty="0"/>
        </a:p>
      </dgm:t>
    </dgm:pt>
    <dgm:pt modelId="{4408DB6E-CD60-43A2-A24F-1789E32D268B}" type="parTrans" cxnId="{AA51536B-138C-4BC6-B484-560F8164E1D3}">
      <dgm:prSet/>
      <dgm:spPr/>
      <dgm:t>
        <a:bodyPr/>
        <a:lstStyle/>
        <a:p>
          <a:endParaRPr lang="en-IN"/>
        </a:p>
      </dgm:t>
    </dgm:pt>
    <dgm:pt modelId="{F0B91F9F-F3F9-49E4-810A-C3BCF51E9699}" type="sibTrans" cxnId="{AA51536B-138C-4BC6-B484-560F8164E1D3}">
      <dgm:prSet/>
      <dgm:spPr/>
      <dgm:t>
        <a:bodyPr/>
        <a:lstStyle/>
        <a:p>
          <a:endParaRPr lang="en-IN"/>
        </a:p>
      </dgm:t>
    </dgm:pt>
    <dgm:pt modelId="{996B4E15-0B69-4A38-97B0-35453854F28D}">
      <dgm:prSet phldrT="[Text]"/>
      <dgm:spPr/>
      <dgm:t>
        <a:bodyPr/>
        <a:lstStyle/>
        <a:p>
          <a:r>
            <a:rPr lang="en-US" dirty="0"/>
            <a:t>LOOSE</a:t>
          </a:r>
          <a:endParaRPr lang="en-IN" dirty="0"/>
        </a:p>
      </dgm:t>
    </dgm:pt>
    <dgm:pt modelId="{32E21C67-C97B-45AC-B771-2B80B836D204}" type="parTrans" cxnId="{00E4238B-EFD8-4F80-A395-2E1B2508EC62}">
      <dgm:prSet/>
      <dgm:spPr/>
      <dgm:t>
        <a:bodyPr/>
        <a:lstStyle/>
        <a:p>
          <a:endParaRPr lang="en-IN"/>
        </a:p>
      </dgm:t>
    </dgm:pt>
    <dgm:pt modelId="{1A96A236-63E6-428B-A5C9-23209896969C}" type="sibTrans" cxnId="{00E4238B-EFD8-4F80-A395-2E1B2508EC62}">
      <dgm:prSet/>
      <dgm:spPr/>
      <dgm:t>
        <a:bodyPr/>
        <a:lstStyle/>
        <a:p>
          <a:endParaRPr lang="en-IN"/>
        </a:p>
      </dgm:t>
    </dgm:pt>
    <dgm:pt modelId="{4D080A29-CA9A-42EF-8CDC-AFE08C905713}">
      <dgm:prSet phldrT="[Text]"/>
      <dgm:spPr/>
      <dgm:t>
        <a:bodyPr/>
        <a:lstStyle/>
        <a:p>
          <a:r>
            <a:rPr lang="en-US" dirty="0"/>
            <a:t>S	R</a:t>
          </a:r>
          <a:endParaRPr lang="en-IN" dirty="0"/>
        </a:p>
      </dgm:t>
    </dgm:pt>
    <dgm:pt modelId="{649AF9C1-6AA9-4420-809D-67B63D018502}" type="parTrans" cxnId="{90F903AB-CBC3-4981-9C6D-478CD2123115}">
      <dgm:prSet/>
      <dgm:spPr/>
      <dgm:t>
        <a:bodyPr/>
        <a:lstStyle/>
        <a:p>
          <a:endParaRPr lang="en-IN"/>
        </a:p>
      </dgm:t>
    </dgm:pt>
    <dgm:pt modelId="{CB93EC48-8C00-476A-9D2E-89D86C1C24A8}" type="sibTrans" cxnId="{90F903AB-CBC3-4981-9C6D-478CD2123115}">
      <dgm:prSet/>
      <dgm:spPr/>
      <dgm:t>
        <a:bodyPr/>
        <a:lstStyle/>
        <a:p>
          <a:endParaRPr lang="en-IN"/>
        </a:p>
      </dgm:t>
    </dgm:pt>
    <dgm:pt modelId="{8FC6C8BC-A0C7-4A37-BB01-8B0F18BF1419}">
      <dgm:prSet phldrT="[Text]"/>
      <dgm:spPr/>
      <dgm:t>
        <a:bodyPr/>
        <a:lstStyle/>
        <a:p>
          <a:r>
            <a:rPr lang="en-US" dirty="0"/>
            <a:t>P	S</a:t>
          </a:r>
          <a:endParaRPr lang="en-IN" dirty="0"/>
        </a:p>
      </dgm:t>
    </dgm:pt>
    <dgm:pt modelId="{D110643C-9FF1-4926-AE65-C2A07A9188DE}" type="parTrans" cxnId="{BF561691-FE96-4060-AF96-B0FA7429BB9F}">
      <dgm:prSet/>
      <dgm:spPr/>
      <dgm:t>
        <a:bodyPr/>
        <a:lstStyle/>
        <a:p>
          <a:endParaRPr lang="en-IN"/>
        </a:p>
      </dgm:t>
    </dgm:pt>
    <dgm:pt modelId="{E0ADC6FD-CBD3-46DE-8757-303934F129DA}" type="sibTrans" cxnId="{BF561691-FE96-4060-AF96-B0FA7429BB9F}">
      <dgm:prSet/>
      <dgm:spPr/>
      <dgm:t>
        <a:bodyPr/>
        <a:lstStyle/>
        <a:p>
          <a:endParaRPr lang="en-IN"/>
        </a:p>
      </dgm:t>
    </dgm:pt>
    <dgm:pt modelId="{39FDF89B-EBBC-439D-AAB6-4DFA566112F7}">
      <dgm:prSet phldrT="[Text]"/>
      <dgm:spPr/>
      <dgm:t>
        <a:bodyPr/>
        <a:lstStyle/>
        <a:p>
          <a:r>
            <a:rPr lang="en-US" dirty="0"/>
            <a:t>P	R</a:t>
          </a:r>
          <a:endParaRPr lang="en-IN" dirty="0"/>
        </a:p>
      </dgm:t>
    </dgm:pt>
    <dgm:pt modelId="{79BEE81B-E1AB-4399-9954-B70CF9D35E53}" type="parTrans" cxnId="{C085725C-351A-4A01-8B19-D9285A1DEACC}">
      <dgm:prSet/>
      <dgm:spPr/>
      <dgm:t>
        <a:bodyPr/>
        <a:lstStyle/>
        <a:p>
          <a:endParaRPr lang="en-IN"/>
        </a:p>
      </dgm:t>
    </dgm:pt>
    <dgm:pt modelId="{C33175D4-A47C-4B8C-A52E-188FD8C37E4A}" type="sibTrans" cxnId="{C085725C-351A-4A01-8B19-D9285A1DEACC}">
      <dgm:prSet/>
      <dgm:spPr/>
      <dgm:t>
        <a:bodyPr/>
        <a:lstStyle/>
        <a:p>
          <a:endParaRPr lang="en-IN"/>
        </a:p>
      </dgm:t>
    </dgm:pt>
    <dgm:pt modelId="{A372EE06-6DBE-4CD5-988D-72C779DCB665}">
      <dgm:prSet phldrT="[Text]"/>
      <dgm:spPr/>
      <dgm:t>
        <a:bodyPr/>
        <a:lstStyle/>
        <a:p>
          <a:r>
            <a:rPr lang="en-US" dirty="0"/>
            <a:t>3 cases</a:t>
          </a:r>
          <a:endParaRPr lang="en-IN" dirty="0"/>
        </a:p>
      </dgm:t>
    </dgm:pt>
    <dgm:pt modelId="{A60E94E5-61BD-4563-968A-09F22E0BC1E4}" type="parTrans" cxnId="{8185ABE4-1277-4A83-BE33-06900EBF955E}">
      <dgm:prSet/>
      <dgm:spPr/>
      <dgm:t>
        <a:bodyPr/>
        <a:lstStyle/>
        <a:p>
          <a:endParaRPr lang="en-IN"/>
        </a:p>
      </dgm:t>
    </dgm:pt>
    <dgm:pt modelId="{BF941497-F5EB-47B4-ABB1-0708A15BF371}" type="sibTrans" cxnId="{8185ABE4-1277-4A83-BE33-06900EBF955E}">
      <dgm:prSet/>
      <dgm:spPr/>
      <dgm:t>
        <a:bodyPr/>
        <a:lstStyle/>
        <a:p>
          <a:endParaRPr lang="en-IN"/>
        </a:p>
      </dgm:t>
    </dgm:pt>
    <dgm:pt modelId="{DF5D00D9-403C-4B41-BAA2-D25E76CADBC9}">
      <dgm:prSet phldrT="[Text]"/>
      <dgm:spPr/>
      <dgm:t>
        <a:bodyPr/>
        <a:lstStyle/>
        <a:p>
          <a:endParaRPr lang="en-IN" dirty="0"/>
        </a:p>
      </dgm:t>
    </dgm:pt>
    <dgm:pt modelId="{36B3B607-4554-41CD-BD27-3273CBC22A34}" type="parTrans" cxnId="{669FD6F6-69BE-49AE-83E6-F8B27F9A69D7}">
      <dgm:prSet/>
      <dgm:spPr/>
      <dgm:t>
        <a:bodyPr/>
        <a:lstStyle/>
        <a:p>
          <a:endParaRPr lang="en-IN"/>
        </a:p>
      </dgm:t>
    </dgm:pt>
    <dgm:pt modelId="{5E784448-EB9D-4441-854A-574257CF024D}" type="sibTrans" cxnId="{669FD6F6-69BE-49AE-83E6-F8B27F9A69D7}">
      <dgm:prSet/>
      <dgm:spPr/>
      <dgm:t>
        <a:bodyPr/>
        <a:lstStyle/>
        <a:p>
          <a:endParaRPr lang="en-IN"/>
        </a:p>
      </dgm:t>
    </dgm:pt>
    <dgm:pt modelId="{8A67CAC4-E72B-424D-98C3-5BB8A77BD56D}">
      <dgm:prSet phldrT="[Text]"/>
      <dgm:spPr/>
      <dgm:t>
        <a:bodyPr/>
        <a:lstStyle/>
        <a:p>
          <a:r>
            <a:rPr lang="en-US" dirty="0"/>
            <a:t>S	S</a:t>
          </a:r>
          <a:endParaRPr lang="en-IN" dirty="0"/>
        </a:p>
      </dgm:t>
    </dgm:pt>
    <dgm:pt modelId="{5CCD5BB0-0411-441C-A370-71B2E8382825}" type="parTrans" cxnId="{C5CAA26A-23CB-4A26-8A4D-D12F98E1C2AB}">
      <dgm:prSet/>
      <dgm:spPr/>
      <dgm:t>
        <a:bodyPr/>
        <a:lstStyle/>
        <a:p>
          <a:endParaRPr lang="en-IN"/>
        </a:p>
      </dgm:t>
    </dgm:pt>
    <dgm:pt modelId="{8C3029E8-8EC4-49CF-8670-377CFF47BCB1}" type="sibTrans" cxnId="{C5CAA26A-23CB-4A26-8A4D-D12F98E1C2AB}">
      <dgm:prSet/>
      <dgm:spPr/>
      <dgm:t>
        <a:bodyPr/>
        <a:lstStyle/>
        <a:p>
          <a:endParaRPr lang="en-IN"/>
        </a:p>
      </dgm:t>
    </dgm:pt>
    <dgm:pt modelId="{FA30E29F-4C7C-4A1D-A414-7C81E6338D09}">
      <dgm:prSet phldrT="[Text]"/>
      <dgm:spPr/>
      <dgm:t>
        <a:bodyPr/>
        <a:lstStyle/>
        <a:p>
          <a:r>
            <a:rPr lang="en-US" dirty="0"/>
            <a:t>3 cases</a:t>
          </a:r>
          <a:endParaRPr lang="en-IN" dirty="0"/>
        </a:p>
      </dgm:t>
    </dgm:pt>
    <dgm:pt modelId="{90221C01-B797-489D-ACDA-6DF8F6AF7ECA}" type="parTrans" cxnId="{A24F8E74-7302-414B-AA78-C19F16BCF206}">
      <dgm:prSet/>
      <dgm:spPr/>
      <dgm:t>
        <a:bodyPr/>
        <a:lstStyle/>
        <a:p>
          <a:endParaRPr lang="en-IN"/>
        </a:p>
      </dgm:t>
    </dgm:pt>
    <dgm:pt modelId="{3819F748-3446-4885-864C-F6FE7F1D01E2}" type="sibTrans" cxnId="{A24F8E74-7302-414B-AA78-C19F16BCF206}">
      <dgm:prSet/>
      <dgm:spPr/>
      <dgm:t>
        <a:bodyPr/>
        <a:lstStyle/>
        <a:p>
          <a:endParaRPr lang="en-IN"/>
        </a:p>
      </dgm:t>
    </dgm:pt>
    <dgm:pt modelId="{1F46638B-D799-497A-8AF9-9D886AD3480F}">
      <dgm:prSet phldrT="[Text]"/>
      <dgm:spPr/>
      <dgm:t>
        <a:bodyPr/>
        <a:lstStyle/>
        <a:p>
          <a:endParaRPr lang="en-IN" dirty="0"/>
        </a:p>
      </dgm:t>
    </dgm:pt>
    <dgm:pt modelId="{7DC945DC-72A6-4738-A43C-5CFA84004D98}" type="parTrans" cxnId="{FE52E251-5B64-4282-A02F-A6938E1871E4}">
      <dgm:prSet/>
      <dgm:spPr/>
      <dgm:t>
        <a:bodyPr/>
        <a:lstStyle/>
        <a:p>
          <a:endParaRPr lang="en-IN"/>
        </a:p>
      </dgm:t>
    </dgm:pt>
    <dgm:pt modelId="{4456587A-D95B-4D81-B0E3-1E347EF0378C}" type="sibTrans" cxnId="{FE52E251-5B64-4282-A02F-A6938E1871E4}">
      <dgm:prSet/>
      <dgm:spPr/>
      <dgm:t>
        <a:bodyPr/>
        <a:lstStyle/>
        <a:p>
          <a:endParaRPr lang="en-IN"/>
        </a:p>
      </dgm:t>
    </dgm:pt>
    <dgm:pt modelId="{230CC447-16DD-475D-922C-72C46AAC532C}">
      <dgm:prSet phldrT="[Text]"/>
      <dgm:spPr/>
      <dgm:t>
        <a:bodyPr/>
        <a:lstStyle/>
        <a:p>
          <a:r>
            <a:rPr lang="en-US" dirty="0"/>
            <a:t>R	P</a:t>
          </a:r>
          <a:endParaRPr lang="en-IN" dirty="0"/>
        </a:p>
      </dgm:t>
    </dgm:pt>
    <dgm:pt modelId="{9BFD12DA-9B94-4875-B5AF-FFB1DA4E6E57}" type="parTrans" cxnId="{3AC7813C-46A3-4CE4-8222-73B20255412B}">
      <dgm:prSet/>
      <dgm:spPr/>
      <dgm:t>
        <a:bodyPr/>
        <a:lstStyle/>
        <a:p>
          <a:endParaRPr lang="en-IN"/>
        </a:p>
      </dgm:t>
    </dgm:pt>
    <dgm:pt modelId="{9BE3E0EB-9C46-47F4-ADA5-366E18370610}" type="sibTrans" cxnId="{3AC7813C-46A3-4CE4-8222-73B20255412B}">
      <dgm:prSet/>
      <dgm:spPr/>
      <dgm:t>
        <a:bodyPr/>
        <a:lstStyle/>
        <a:p>
          <a:endParaRPr lang="en-IN"/>
        </a:p>
      </dgm:t>
    </dgm:pt>
    <dgm:pt modelId="{F8A35A80-BEFE-4DA2-AEB4-D770F35717CC}">
      <dgm:prSet phldrT="[Text]"/>
      <dgm:spPr/>
      <dgm:t>
        <a:bodyPr/>
        <a:lstStyle/>
        <a:p>
          <a:r>
            <a:rPr lang="en-US" dirty="0"/>
            <a:t>3 cases</a:t>
          </a:r>
          <a:endParaRPr lang="en-IN" dirty="0"/>
        </a:p>
      </dgm:t>
    </dgm:pt>
    <dgm:pt modelId="{838EB516-7927-42ED-A4C0-67A00E561A1E}" type="parTrans" cxnId="{0BFF4789-8FA9-419E-94DD-7BAF8C394290}">
      <dgm:prSet/>
      <dgm:spPr/>
      <dgm:t>
        <a:bodyPr/>
        <a:lstStyle/>
        <a:p>
          <a:endParaRPr lang="en-IN"/>
        </a:p>
      </dgm:t>
    </dgm:pt>
    <dgm:pt modelId="{E3DDED5E-317C-4519-AC29-1800B3FE9098}" type="sibTrans" cxnId="{0BFF4789-8FA9-419E-94DD-7BAF8C394290}">
      <dgm:prSet/>
      <dgm:spPr/>
      <dgm:t>
        <a:bodyPr/>
        <a:lstStyle/>
        <a:p>
          <a:endParaRPr lang="en-IN"/>
        </a:p>
      </dgm:t>
    </dgm:pt>
    <dgm:pt modelId="{773C9626-5C8C-424B-9543-C0FE29A6C87F}">
      <dgm:prSet phldrT="[Text]"/>
      <dgm:spPr/>
      <dgm:t>
        <a:bodyPr/>
        <a:lstStyle/>
        <a:p>
          <a:endParaRPr lang="en-IN" dirty="0"/>
        </a:p>
      </dgm:t>
    </dgm:pt>
    <dgm:pt modelId="{8C5B948A-E66F-4BA1-92EF-796FA22733BD}" type="parTrans" cxnId="{7C557566-FE5D-49E3-ADEE-606FC0D34081}">
      <dgm:prSet/>
      <dgm:spPr/>
      <dgm:t>
        <a:bodyPr/>
        <a:lstStyle/>
        <a:p>
          <a:endParaRPr lang="en-IN"/>
        </a:p>
      </dgm:t>
    </dgm:pt>
    <dgm:pt modelId="{174AFBA9-9754-4D92-9665-FA369150574E}" type="sibTrans" cxnId="{7C557566-FE5D-49E3-ADEE-606FC0D34081}">
      <dgm:prSet/>
      <dgm:spPr/>
      <dgm:t>
        <a:bodyPr/>
        <a:lstStyle/>
        <a:p>
          <a:endParaRPr lang="en-IN"/>
        </a:p>
      </dgm:t>
    </dgm:pt>
    <dgm:pt modelId="{D01D97F5-6B40-40B8-9222-64166D673163}" type="pres">
      <dgm:prSet presAssocID="{37251119-0C7E-403E-88F1-8DC122DAB0D9}" presName="Name0" presStyleCnt="0">
        <dgm:presLayoutVars>
          <dgm:dir/>
          <dgm:animLvl val="lvl"/>
          <dgm:resizeHandles val="exact"/>
        </dgm:presLayoutVars>
      </dgm:prSet>
      <dgm:spPr/>
    </dgm:pt>
    <dgm:pt modelId="{4109FCA2-F70F-4F56-B50F-1EE0A90AAC72}" type="pres">
      <dgm:prSet presAssocID="{147BBCC8-9546-4A31-B8A0-B76A6F67EB70}" presName="composite" presStyleCnt="0"/>
      <dgm:spPr/>
    </dgm:pt>
    <dgm:pt modelId="{B71226B0-B6FD-4D76-BB7A-6A21998A6C6E}" type="pres">
      <dgm:prSet presAssocID="{147BBCC8-9546-4A31-B8A0-B76A6F67EB70}" presName="parTx" presStyleLbl="alignNode1" presStyleIdx="0" presStyleCnt="3" custScaleX="118247">
        <dgm:presLayoutVars>
          <dgm:chMax val="0"/>
          <dgm:chPref val="0"/>
          <dgm:bulletEnabled val="1"/>
        </dgm:presLayoutVars>
      </dgm:prSet>
      <dgm:spPr/>
    </dgm:pt>
    <dgm:pt modelId="{B5AD6735-8F36-489F-8BB4-851DD3EEE9AC}" type="pres">
      <dgm:prSet presAssocID="{147BBCC8-9546-4A31-B8A0-B76A6F67EB70}" presName="desTx" presStyleLbl="alignAccFollowNode1" presStyleIdx="0" presStyleCnt="3" custScaleX="119610">
        <dgm:presLayoutVars>
          <dgm:bulletEnabled val="1"/>
        </dgm:presLayoutVars>
      </dgm:prSet>
      <dgm:spPr/>
    </dgm:pt>
    <dgm:pt modelId="{85E2D860-5A6D-44E6-8888-B606F320EF31}" type="pres">
      <dgm:prSet presAssocID="{7AA3BC96-8753-431D-8834-3FB4D37D7634}" presName="space" presStyleCnt="0"/>
      <dgm:spPr/>
    </dgm:pt>
    <dgm:pt modelId="{A3DCBF6C-19A3-4D21-B281-DADB86EB93EA}" type="pres">
      <dgm:prSet presAssocID="{166A0C48-B2CA-4736-AA64-A6C62777414A}" presName="composite" presStyleCnt="0"/>
      <dgm:spPr/>
    </dgm:pt>
    <dgm:pt modelId="{9EC321B6-2DF8-4982-BFB4-79CC23AD55D2}" type="pres">
      <dgm:prSet presAssocID="{166A0C48-B2CA-4736-AA64-A6C62777414A}" presName="parTx" presStyleLbl="alignNode1" presStyleIdx="1" presStyleCnt="3" custScaleX="116417">
        <dgm:presLayoutVars>
          <dgm:chMax val="0"/>
          <dgm:chPref val="0"/>
          <dgm:bulletEnabled val="1"/>
        </dgm:presLayoutVars>
      </dgm:prSet>
      <dgm:spPr/>
    </dgm:pt>
    <dgm:pt modelId="{7E0508D3-CF57-443C-B24C-5BE126BC32C2}" type="pres">
      <dgm:prSet presAssocID="{166A0C48-B2CA-4736-AA64-A6C62777414A}" presName="desTx" presStyleLbl="alignAccFollowNode1" presStyleIdx="1" presStyleCnt="3" custScaleX="117786">
        <dgm:presLayoutVars>
          <dgm:bulletEnabled val="1"/>
        </dgm:presLayoutVars>
      </dgm:prSet>
      <dgm:spPr/>
    </dgm:pt>
    <dgm:pt modelId="{35C272F7-0A97-4647-A635-A76200EB9D20}" type="pres">
      <dgm:prSet presAssocID="{3E066C51-9682-4EB9-833B-992A3D9EC9B8}" presName="space" presStyleCnt="0"/>
      <dgm:spPr/>
    </dgm:pt>
    <dgm:pt modelId="{D8F772DD-5B49-45B3-BAF8-D97F3C25907A}" type="pres">
      <dgm:prSet presAssocID="{996B4E15-0B69-4A38-97B0-35453854F28D}" presName="composite" presStyleCnt="0"/>
      <dgm:spPr/>
    </dgm:pt>
    <dgm:pt modelId="{95022BD4-5359-4814-8403-17CCFA1A78BA}" type="pres">
      <dgm:prSet presAssocID="{996B4E15-0B69-4A38-97B0-35453854F28D}" presName="parTx" presStyleLbl="alignNode1" presStyleIdx="2" presStyleCnt="3" custScaleX="115129">
        <dgm:presLayoutVars>
          <dgm:chMax val="0"/>
          <dgm:chPref val="0"/>
          <dgm:bulletEnabled val="1"/>
        </dgm:presLayoutVars>
      </dgm:prSet>
      <dgm:spPr/>
    </dgm:pt>
    <dgm:pt modelId="{BA61D21B-A7BF-42B3-8712-44C71364B4D2}" type="pres">
      <dgm:prSet presAssocID="{996B4E15-0B69-4A38-97B0-35453854F28D}" presName="desTx" presStyleLbl="alignAccFollowNode1" presStyleIdx="2" presStyleCnt="3" custScaleX="116037">
        <dgm:presLayoutVars>
          <dgm:bulletEnabled val="1"/>
        </dgm:presLayoutVars>
      </dgm:prSet>
      <dgm:spPr/>
    </dgm:pt>
  </dgm:ptLst>
  <dgm:cxnLst>
    <dgm:cxn modelId="{B6BFF200-FC6F-46EF-A8A1-847686D58DB0}" type="presOf" srcId="{8A67CAC4-E72B-424D-98C3-5BB8A77BD56D}" destId="{7E0508D3-CF57-443C-B24C-5BE126BC32C2}" srcOrd="0" destOrd="2" presId="urn:microsoft.com/office/officeart/2005/8/layout/hList1"/>
    <dgm:cxn modelId="{46E98802-2484-4A02-856D-F30C425B0B6C}" type="presOf" srcId="{415CBEDB-740F-44CC-AEFF-F9C2BC169931}" destId="{7E0508D3-CF57-443C-B24C-5BE126BC32C2}" srcOrd="0" destOrd="0" presId="urn:microsoft.com/office/officeart/2005/8/layout/hList1"/>
    <dgm:cxn modelId="{B3E05109-4B86-44E8-B066-15B8EA1FBFEB}" type="presOf" srcId="{773C9626-5C8C-424B-9543-C0FE29A6C87F}" destId="{BA61D21B-A7BF-42B3-8712-44C71364B4D2}" srcOrd="0" destOrd="3" presId="urn:microsoft.com/office/officeart/2005/8/layout/hList1"/>
    <dgm:cxn modelId="{3AC7813C-46A3-4CE4-8222-73B20255412B}" srcId="{996B4E15-0B69-4A38-97B0-35453854F28D}" destId="{230CC447-16DD-475D-922C-72C46AAC532C}" srcOrd="2" destOrd="0" parTransId="{9BFD12DA-9B94-4875-B5AF-FFB1DA4E6E57}" sibTransId="{9BE3E0EB-9C46-47F4-ADA5-366E18370610}"/>
    <dgm:cxn modelId="{0D5AFF40-E88B-40A7-8419-F1850345F3F4}" srcId="{37251119-0C7E-403E-88F1-8DC122DAB0D9}" destId="{147BBCC8-9546-4A31-B8A0-B76A6F67EB70}" srcOrd="0" destOrd="0" parTransId="{CD1B180C-14F6-41A4-876A-95525F9FF6E0}" sibTransId="{7AA3BC96-8753-431D-8834-3FB4D37D7634}"/>
    <dgm:cxn modelId="{C085725C-351A-4A01-8B19-D9285A1DEACC}" srcId="{147BBCC8-9546-4A31-B8A0-B76A6F67EB70}" destId="{39FDF89B-EBBC-439D-AAB6-4DFA566112F7}" srcOrd="2" destOrd="0" parTransId="{79BEE81B-E1AB-4399-9954-B70CF9D35E53}" sibTransId="{C33175D4-A47C-4B8C-A52E-188FD8C37E4A}"/>
    <dgm:cxn modelId="{FA2E9E63-D516-484D-A0AA-1450792157C0}" srcId="{166A0C48-B2CA-4736-AA64-A6C62777414A}" destId="{415CBEDB-740F-44CC-AEFF-F9C2BC169931}" srcOrd="0" destOrd="0" parTransId="{FEE2680D-D2FF-47CA-981F-F459283D8EB6}" sibTransId="{FC471922-9484-4413-9C82-E1EF38900FCD}"/>
    <dgm:cxn modelId="{7164DA44-2A37-4D90-AA9B-3FA59E65229B}" type="presOf" srcId="{230CC447-16DD-475D-922C-72C46AAC532C}" destId="{BA61D21B-A7BF-42B3-8712-44C71364B4D2}" srcOrd="0" destOrd="2" presId="urn:microsoft.com/office/officeart/2005/8/layout/hList1"/>
    <dgm:cxn modelId="{7C557566-FE5D-49E3-ADEE-606FC0D34081}" srcId="{996B4E15-0B69-4A38-97B0-35453854F28D}" destId="{773C9626-5C8C-424B-9543-C0FE29A6C87F}" srcOrd="3" destOrd="0" parTransId="{8C5B948A-E66F-4BA1-92EF-796FA22733BD}" sibTransId="{174AFBA9-9754-4D92-9665-FA369150574E}"/>
    <dgm:cxn modelId="{61D56B69-4208-4BDF-AE01-D99CF76A5C80}" type="presOf" srcId="{37251119-0C7E-403E-88F1-8DC122DAB0D9}" destId="{D01D97F5-6B40-40B8-9222-64166D673163}" srcOrd="0" destOrd="0" presId="urn:microsoft.com/office/officeart/2005/8/layout/hList1"/>
    <dgm:cxn modelId="{C5CAA26A-23CB-4A26-8A4D-D12F98E1C2AB}" srcId="{166A0C48-B2CA-4736-AA64-A6C62777414A}" destId="{8A67CAC4-E72B-424D-98C3-5BB8A77BD56D}" srcOrd="2" destOrd="0" parTransId="{5CCD5BB0-0411-441C-A370-71B2E8382825}" sibTransId="{8C3029E8-8EC4-49CF-8670-377CFF47BCB1}"/>
    <dgm:cxn modelId="{AA51536B-138C-4BC6-B484-560F8164E1D3}" srcId="{166A0C48-B2CA-4736-AA64-A6C62777414A}" destId="{30E242AD-54F9-4FCD-A795-961323B557FC}" srcOrd="1" destOrd="0" parTransId="{4408DB6E-CD60-43A2-A24F-1789E32D268B}" sibTransId="{F0B91F9F-F3F9-49E4-810A-C3BCF51E9699}"/>
    <dgm:cxn modelId="{9B465970-CFC4-4997-A80B-38A12B07801C}" type="presOf" srcId="{8FC6C8BC-A0C7-4A37-BB01-8B0F18BF1419}" destId="{BA61D21B-A7BF-42B3-8712-44C71364B4D2}" srcOrd="0" destOrd="1" presId="urn:microsoft.com/office/officeart/2005/8/layout/hList1"/>
    <dgm:cxn modelId="{FE52E251-5B64-4282-A02F-A6938E1871E4}" srcId="{166A0C48-B2CA-4736-AA64-A6C62777414A}" destId="{1F46638B-D799-497A-8AF9-9D886AD3480F}" srcOrd="3" destOrd="0" parTransId="{7DC945DC-72A6-4738-A43C-5CFA84004D98}" sibTransId="{4456587A-D95B-4D81-B0E3-1E347EF0378C}"/>
    <dgm:cxn modelId="{A24F8E74-7302-414B-AA78-C19F16BCF206}" srcId="{166A0C48-B2CA-4736-AA64-A6C62777414A}" destId="{FA30E29F-4C7C-4A1D-A414-7C81E6338D09}" srcOrd="4" destOrd="0" parTransId="{90221C01-B797-489D-ACDA-6DF8F6AF7ECA}" sibTransId="{3819F748-3446-4885-864C-F6FE7F1D01E2}"/>
    <dgm:cxn modelId="{BB31EE76-A64C-4BC2-B4E3-CA14188F828A}" type="presOf" srcId="{2D0F9175-0756-41F6-8847-29376E3A0834}" destId="{B5AD6735-8F36-489F-8BB4-851DD3EEE9AC}" srcOrd="0" destOrd="0" presId="urn:microsoft.com/office/officeart/2005/8/layout/hList1"/>
    <dgm:cxn modelId="{F44FF157-2EEF-48BC-8FE9-5C979E24DDE1}" srcId="{37251119-0C7E-403E-88F1-8DC122DAB0D9}" destId="{166A0C48-B2CA-4736-AA64-A6C62777414A}" srcOrd="1" destOrd="0" parTransId="{28C68B2D-57FB-43A4-8BE9-7C727A437D50}" sibTransId="{3E066C51-9682-4EB9-833B-992A3D9EC9B8}"/>
    <dgm:cxn modelId="{0BFF4789-8FA9-419E-94DD-7BAF8C394290}" srcId="{996B4E15-0B69-4A38-97B0-35453854F28D}" destId="{F8A35A80-BEFE-4DA2-AEB4-D770F35717CC}" srcOrd="4" destOrd="0" parTransId="{838EB516-7927-42ED-A4C0-67A00E561A1E}" sibTransId="{E3DDED5E-317C-4519-AC29-1800B3FE9098}"/>
    <dgm:cxn modelId="{00E4238B-EFD8-4F80-A395-2E1B2508EC62}" srcId="{37251119-0C7E-403E-88F1-8DC122DAB0D9}" destId="{996B4E15-0B69-4A38-97B0-35453854F28D}" srcOrd="2" destOrd="0" parTransId="{32E21C67-C97B-45AC-B771-2B80B836D204}" sibTransId="{1A96A236-63E6-428B-A5C9-23209896969C}"/>
    <dgm:cxn modelId="{967EFB8B-3484-40DD-9B00-A915E8C35870}" type="presOf" srcId="{1F46638B-D799-497A-8AF9-9D886AD3480F}" destId="{7E0508D3-CF57-443C-B24C-5BE126BC32C2}" srcOrd="0" destOrd="3" presId="urn:microsoft.com/office/officeart/2005/8/layout/hList1"/>
    <dgm:cxn modelId="{94C6978C-11E2-455A-9782-F9F82C9F1EBA}" type="presOf" srcId="{147BBCC8-9546-4A31-B8A0-B76A6F67EB70}" destId="{B71226B0-B6FD-4D76-BB7A-6A21998A6C6E}" srcOrd="0" destOrd="0" presId="urn:microsoft.com/office/officeart/2005/8/layout/hList1"/>
    <dgm:cxn modelId="{BF561691-FE96-4060-AF96-B0FA7429BB9F}" srcId="{996B4E15-0B69-4A38-97B0-35453854F28D}" destId="{8FC6C8BC-A0C7-4A37-BB01-8B0F18BF1419}" srcOrd="1" destOrd="0" parTransId="{D110643C-9FF1-4926-AE65-C2A07A9188DE}" sibTransId="{E0ADC6FD-CBD3-46DE-8757-303934F129DA}"/>
    <dgm:cxn modelId="{90F903AB-CBC3-4981-9C6D-478CD2123115}" srcId="{996B4E15-0B69-4A38-97B0-35453854F28D}" destId="{4D080A29-CA9A-42EF-8CDC-AFE08C905713}" srcOrd="0" destOrd="0" parTransId="{649AF9C1-6AA9-4420-809D-67B63D018502}" sibTransId="{CB93EC48-8C00-476A-9D2E-89D86C1C24A8}"/>
    <dgm:cxn modelId="{592541AF-334B-48D9-9500-F1F6CAEEA69F}" type="presOf" srcId="{30E242AD-54F9-4FCD-A795-961323B557FC}" destId="{7E0508D3-CF57-443C-B24C-5BE126BC32C2}" srcOrd="0" destOrd="1" presId="urn:microsoft.com/office/officeart/2005/8/layout/hList1"/>
    <dgm:cxn modelId="{8B46C9B9-A25F-436E-97D6-E95BBDEE2A37}" srcId="{147BBCC8-9546-4A31-B8A0-B76A6F67EB70}" destId="{BA191A21-48A1-4EA7-8F61-8E6912F4E5EE}" srcOrd="1" destOrd="0" parTransId="{D3A30D59-5027-4940-B73C-A2080ED50D8E}" sibTransId="{A94FD057-AE6F-409D-8658-38C80839F5F1}"/>
    <dgm:cxn modelId="{37906EC4-AFD7-428E-8028-5958DEAD0501}" type="presOf" srcId="{4D080A29-CA9A-42EF-8CDC-AFE08C905713}" destId="{BA61D21B-A7BF-42B3-8712-44C71364B4D2}" srcOrd="0" destOrd="0" presId="urn:microsoft.com/office/officeart/2005/8/layout/hList1"/>
    <dgm:cxn modelId="{5D6291D8-9443-40FF-85F4-2CA096D39206}" type="presOf" srcId="{39FDF89B-EBBC-439D-AAB6-4DFA566112F7}" destId="{B5AD6735-8F36-489F-8BB4-851DD3EEE9AC}" srcOrd="0" destOrd="2" presId="urn:microsoft.com/office/officeart/2005/8/layout/hList1"/>
    <dgm:cxn modelId="{18B4C9DF-387D-4B42-A314-DCEA5EAFAC83}" type="presOf" srcId="{BA191A21-48A1-4EA7-8F61-8E6912F4E5EE}" destId="{B5AD6735-8F36-489F-8BB4-851DD3EEE9AC}" srcOrd="0" destOrd="1" presId="urn:microsoft.com/office/officeart/2005/8/layout/hList1"/>
    <dgm:cxn modelId="{CCAC4BE3-DE36-4AF4-B11D-3AF6C56FB72B}" type="presOf" srcId="{996B4E15-0B69-4A38-97B0-35453854F28D}" destId="{95022BD4-5359-4814-8403-17CCFA1A78BA}" srcOrd="0" destOrd="0" presId="urn:microsoft.com/office/officeart/2005/8/layout/hList1"/>
    <dgm:cxn modelId="{8185ABE4-1277-4A83-BE33-06900EBF955E}" srcId="{147BBCC8-9546-4A31-B8A0-B76A6F67EB70}" destId="{A372EE06-6DBE-4CD5-988D-72C779DCB665}" srcOrd="4" destOrd="0" parTransId="{A60E94E5-61BD-4563-968A-09F22E0BC1E4}" sibTransId="{BF941497-F5EB-47B4-ABB1-0708A15BF371}"/>
    <dgm:cxn modelId="{E6864BE6-F774-4589-B7EC-95A5A00FC844}" type="presOf" srcId="{A372EE06-6DBE-4CD5-988D-72C779DCB665}" destId="{B5AD6735-8F36-489F-8BB4-851DD3EEE9AC}" srcOrd="0" destOrd="4" presId="urn:microsoft.com/office/officeart/2005/8/layout/hList1"/>
    <dgm:cxn modelId="{183D84E7-B7B3-4CD9-BF27-607FDA72996D}" type="presOf" srcId="{FA30E29F-4C7C-4A1D-A414-7C81E6338D09}" destId="{7E0508D3-CF57-443C-B24C-5BE126BC32C2}" srcOrd="0" destOrd="4" presId="urn:microsoft.com/office/officeart/2005/8/layout/hList1"/>
    <dgm:cxn modelId="{625363EC-F9D7-4963-A6F2-23731C04EAE5}" type="presOf" srcId="{166A0C48-B2CA-4736-AA64-A6C62777414A}" destId="{9EC321B6-2DF8-4982-BFB4-79CC23AD55D2}" srcOrd="0" destOrd="0" presId="urn:microsoft.com/office/officeart/2005/8/layout/hList1"/>
    <dgm:cxn modelId="{51A773F4-3355-4D6D-BF8C-DA0BC4E42E70}" type="presOf" srcId="{DF5D00D9-403C-4B41-BAA2-D25E76CADBC9}" destId="{B5AD6735-8F36-489F-8BB4-851DD3EEE9AC}" srcOrd="0" destOrd="3" presId="urn:microsoft.com/office/officeart/2005/8/layout/hList1"/>
    <dgm:cxn modelId="{669FD6F6-69BE-49AE-83E6-F8B27F9A69D7}" srcId="{147BBCC8-9546-4A31-B8A0-B76A6F67EB70}" destId="{DF5D00D9-403C-4B41-BAA2-D25E76CADBC9}" srcOrd="3" destOrd="0" parTransId="{36B3B607-4554-41CD-BD27-3273CBC22A34}" sibTransId="{5E784448-EB9D-4441-854A-574257CF024D}"/>
    <dgm:cxn modelId="{A93A42FA-48CD-458D-BFE7-C01E5CA50F52}" type="presOf" srcId="{F8A35A80-BEFE-4DA2-AEB4-D770F35717CC}" destId="{BA61D21B-A7BF-42B3-8712-44C71364B4D2}" srcOrd="0" destOrd="4" presId="urn:microsoft.com/office/officeart/2005/8/layout/hList1"/>
    <dgm:cxn modelId="{BDB442FB-325E-4292-82DF-09A3885208F3}" srcId="{147BBCC8-9546-4A31-B8A0-B76A6F67EB70}" destId="{2D0F9175-0756-41F6-8847-29376E3A0834}" srcOrd="0" destOrd="0" parTransId="{E42FE438-E982-4534-A45A-E32A4967A833}" sibTransId="{082075D8-27FE-4DDA-BA39-154A5DF684CA}"/>
    <dgm:cxn modelId="{46131BAB-8FEE-4CB9-A536-EB1CD3932E1D}" type="presParOf" srcId="{D01D97F5-6B40-40B8-9222-64166D673163}" destId="{4109FCA2-F70F-4F56-B50F-1EE0A90AAC72}" srcOrd="0" destOrd="0" presId="urn:microsoft.com/office/officeart/2005/8/layout/hList1"/>
    <dgm:cxn modelId="{2E49E89D-70BB-49B9-BBD2-DBBED71A701E}" type="presParOf" srcId="{4109FCA2-F70F-4F56-B50F-1EE0A90AAC72}" destId="{B71226B0-B6FD-4D76-BB7A-6A21998A6C6E}" srcOrd="0" destOrd="0" presId="urn:microsoft.com/office/officeart/2005/8/layout/hList1"/>
    <dgm:cxn modelId="{A881E95E-F780-4DA4-9867-9FE195B30845}" type="presParOf" srcId="{4109FCA2-F70F-4F56-B50F-1EE0A90AAC72}" destId="{B5AD6735-8F36-489F-8BB4-851DD3EEE9AC}" srcOrd="1" destOrd="0" presId="urn:microsoft.com/office/officeart/2005/8/layout/hList1"/>
    <dgm:cxn modelId="{3E67C1A8-2AFD-45B8-99C5-FCCEE940C4ED}" type="presParOf" srcId="{D01D97F5-6B40-40B8-9222-64166D673163}" destId="{85E2D860-5A6D-44E6-8888-B606F320EF31}" srcOrd="1" destOrd="0" presId="urn:microsoft.com/office/officeart/2005/8/layout/hList1"/>
    <dgm:cxn modelId="{3C0551C4-C3A0-4283-99CA-386146EEFC45}" type="presParOf" srcId="{D01D97F5-6B40-40B8-9222-64166D673163}" destId="{A3DCBF6C-19A3-4D21-B281-DADB86EB93EA}" srcOrd="2" destOrd="0" presId="urn:microsoft.com/office/officeart/2005/8/layout/hList1"/>
    <dgm:cxn modelId="{F25DF0BF-C8F9-44C8-AB08-8EB2FA38B503}" type="presParOf" srcId="{A3DCBF6C-19A3-4D21-B281-DADB86EB93EA}" destId="{9EC321B6-2DF8-4982-BFB4-79CC23AD55D2}" srcOrd="0" destOrd="0" presId="urn:microsoft.com/office/officeart/2005/8/layout/hList1"/>
    <dgm:cxn modelId="{7258310E-D749-40E4-9C8E-FFD5906522E5}" type="presParOf" srcId="{A3DCBF6C-19A3-4D21-B281-DADB86EB93EA}" destId="{7E0508D3-CF57-443C-B24C-5BE126BC32C2}" srcOrd="1" destOrd="0" presId="urn:microsoft.com/office/officeart/2005/8/layout/hList1"/>
    <dgm:cxn modelId="{A0767278-4C51-44DF-9E57-0D4CB36B45C4}" type="presParOf" srcId="{D01D97F5-6B40-40B8-9222-64166D673163}" destId="{35C272F7-0A97-4647-A635-A76200EB9D20}" srcOrd="3" destOrd="0" presId="urn:microsoft.com/office/officeart/2005/8/layout/hList1"/>
    <dgm:cxn modelId="{478DC2DF-4771-4F90-A132-AB30B19787DB}" type="presParOf" srcId="{D01D97F5-6B40-40B8-9222-64166D673163}" destId="{D8F772DD-5B49-45B3-BAF8-D97F3C25907A}" srcOrd="4" destOrd="0" presId="urn:microsoft.com/office/officeart/2005/8/layout/hList1"/>
    <dgm:cxn modelId="{E23A13B5-C361-40E6-8AEB-9023AADC66B7}" type="presParOf" srcId="{D8F772DD-5B49-45B3-BAF8-D97F3C25907A}" destId="{95022BD4-5359-4814-8403-17CCFA1A78BA}" srcOrd="0" destOrd="0" presId="urn:microsoft.com/office/officeart/2005/8/layout/hList1"/>
    <dgm:cxn modelId="{FAA35D30-754F-401C-BE2E-164D8EFB609D}" type="presParOf" srcId="{D8F772DD-5B49-45B3-BAF8-D97F3C25907A}" destId="{BA61D21B-A7BF-42B3-8712-44C71364B4D2}"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1226B0-B6FD-4D76-BB7A-6A21998A6C6E}">
      <dsp:nvSpPr>
        <dsp:cNvPr id="0" name=""/>
        <dsp:cNvSpPr/>
      </dsp:nvSpPr>
      <dsp:spPr>
        <a:xfrm>
          <a:off x="16110" y="658832"/>
          <a:ext cx="1886556" cy="638175"/>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400" kern="1200" dirty="0"/>
            <a:t>WIN</a:t>
          </a:r>
          <a:endParaRPr lang="en-IN" sz="2400" kern="1200" dirty="0"/>
        </a:p>
      </dsp:txBody>
      <dsp:txXfrm>
        <a:off x="16110" y="658832"/>
        <a:ext cx="1886556" cy="638175"/>
      </dsp:txXfrm>
    </dsp:sp>
    <dsp:sp modelId="{B5AD6735-8F36-489F-8BB4-851DD3EEE9AC}">
      <dsp:nvSpPr>
        <dsp:cNvPr id="0" name=""/>
        <dsp:cNvSpPr/>
      </dsp:nvSpPr>
      <dsp:spPr>
        <a:xfrm>
          <a:off x="5237" y="1297007"/>
          <a:ext cx="1908302" cy="210816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R	S</a:t>
          </a:r>
          <a:endParaRPr lang="en-IN" sz="2400" kern="1200" dirty="0"/>
        </a:p>
        <a:p>
          <a:pPr marL="228600" lvl="1" indent="-228600" algn="l" defTabSz="1066800">
            <a:lnSpc>
              <a:spcPct val="90000"/>
            </a:lnSpc>
            <a:spcBef>
              <a:spcPct val="0"/>
            </a:spcBef>
            <a:spcAft>
              <a:spcPct val="15000"/>
            </a:spcAft>
            <a:buChar char="•"/>
          </a:pPr>
          <a:r>
            <a:rPr lang="en-US" sz="2400" kern="1200" dirty="0"/>
            <a:t>S	P</a:t>
          </a:r>
          <a:endParaRPr lang="en-IN" sz="2400" kern="1200" dirty="0"/>
        </a:p>
        <a:p>
          <a:pPr marL="228600" lvl="1" indent="-228600" algn="l" defTabSz="1066800">
            <a:lnSpc>
              <a:spcPct val="90000"/>
            </a:lnSpc>
            <a:spcBef>
              <a:spcPct val="0"/>
            </a:spcBef>
            <a:spcAft>
              <a:spcPct val="15000"/>
            </a:spcAft>
            <a:buChar char="•"/>
          </a:pPr>
          <a:r>
            <a:rPr lang="en-US" sz="2400" kern="1200" dirty="0"/>
            <a:t>P	R</a:t>
          </a:r>
          <a:endParaRPr lang="en-IN" sz="2400" kern="1200" dirty="0"/>
        </a:p>
        <a:p>
          <a:pPr marL="228600" lvl="1" indent="-228600" algn="l" defTabSz="1066800">
            <a:lnSpc>
              <a:spcPct val="90000"/>
            </a:lnSpc>
            <a:spcBef>
              <a:spcPct val="0"/>
            </a:spcBef>
            <a:spcAft>
              <a:spcPct val="15000"/>
            </a:spcAft>
            <a:buChar char="•"/>
          </a:pPr>
          <a:endParaRPr lang="en-IN" sz="2400" kern="1200" dirty="0"/>
        </a:p>
        <a:p>
          <a:pPr marL="228600" lvl="1" indent="-228600" algn="l" defTabSz="1066800">
            <a:lnSpc>
              <a:spcPct val="90000"/>
            </a:lnSpc>
            <a:spcBef>
              <a:spcPct val="0"/>
            </a:spcBef>
            <a:spcAft>
              <a:spcPct val="15000"/>
            </a:spcAft>
            <a:buChar char="•"/>
          </a:pPr>
          <a:r>
            <a:rPr lang="en-US" sz="2400" kern="1200" dirty="0"/>
            <a:t>3 cases</a:t>
          </a:r>
          <a:endParaRPr lang="en-IN" sz="2400" kern="1200" dirty="0"/>
        </a:p>
      </dsp:txBody>
      <dsp:txXfrm>
        <a:off x="5237" y="1297007"/>
        <a:ext cx="1908302" cy="2108160"/>
      </dsp:txXfrm>
    </dsp:sp>
    <dsp:sp modelId="{9EC321B6-2DF8-4982-BFB4-79CC23AD55D2}">
      <dsp:nvSpPr>
        <dsp:cNvPr id="0" name=""/>
        <dsp:cNvSpPr/>
      </dsp:nvSpPr>
      <dsp:spPr>
        <a:xfrm>
          <a:off x="2147822" y="658832"/>
          <a:ext cx="1857360" cy="638175"/>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400" kern="1200" dirty="0"/>
            <a:t>TIE</a:t>
          </a:r>
          <a:endParaRPr lang="en-IN" sz="2400" kern="1200" dirty="0"/>
        </a:p>
      </dsp:txBody>
      <dsp:txXfrm>
        <a:off x="2147822" y="658832"/>
        <a:ext cx="1857360" cy="638175"/>
      </dsp:txXfrm>
    </dsp:sp>
    <dsp:sp modelId="{7E0508D3-CF57-443C-B24C-5BE126BC32C2}">
      <dsp:nvSpPr>
        <dsp:cNvPr id="0" name=""/>
        <dsp:cNvSpPr/>
      </dsp:nvSpPr>
      <dsp:spPr>
        <a:xfrm>
          <a:off x="2136901" y="1297007"/>
          <a:ext cx="1879202" cy="210816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R	R</a:t>
          </a:r>
          <a:endParaRPr lang="en-IN" sz="2400" kern="1200" dirty="0"/>
        </a:p>
        <a:p>
          <a:pPr marL="228600" lvl="1" indent="-228600" algn="l" defTabSz="1066800">
            <a:lnSpc>
              <a:spcPct val="90000"/>
            </a:lnSpc>
            <a:spcBef>
              <a:spcPct val="0"/>
            </a:spcBef>
            <a:spcAft>
              <a:spcPct val="15000"/>
            </a:spcAft>
            <a:buChar char="•"/>
          </a:pPr>
          <a:r>
            <a:rPr lang="en-US" sz="2400" kern="1200" dirty="0"/>
            <a:t>P	P</a:t>
          </a:r>
          <a:endParaRPr lang="en-IN" sz="2400" kern="1200" dirty="0"/>
        </a:p>
        <a:p>
          <a:pPr marL="228600" lvl="1" indent="-228600" algn="l" defTabSz="1066800">
            <a:lnSpc>
              <a:spcPct val="90000"/>
            </a:lnSpc>
            <a:spcBef>
              <a:spcPct val="0"/>
            </a:spcBef>
            <a:spcAft>
              <a:spcPct val="15000"/>
            </a:spcAft>
            <a:buChar char="•"/>
          </a:pPr>
          <a:r>
            <a:rPr lang="en-US" sz="2400" kern="1200" dirty="0"/>
            <a:t>S	S</a:t>
          </a:r>
          <a:endParaRPr lang="en-IN" sz="2400" kern="1200" dirty="0"/>
        </a:p>
        <a:p>
          <a:pPr marL="228600" lvl="1" indent="-228600" algn="l" defTabSz="1066800">
            <a:lnSpc>
              <a:spcPct val="90000"/>
            </a:lnSpc>
            <a:spcBef>
              <a:spcPct val="0"/>
            </a:spcBef>
            <a:spcAft>
              <a:spcPct val="15000"/>
            </a:spcAft>
            <a:buChar char="•"/>
          </a:pPr>
          <a:endParaRPr lang="en-IN" sz="2400" kern="1200" dirty="0"/>
        </a:p>
        <a:p>
          <a:pPr marL="228600" lvl="1" indent="-228600" algn="l" defTabSz="1066800">
            <a:lnSpc>
              <a:spcPct val="90000"/>
            </a:lnSpc>
            <a:spcBef>
              <a:spcPct val="0"/>
            </a:spcBef>
            <a:spcAft>
              <a:spcPct val="15000"/>
            </a:spcAft>
            <a:buChar char="•"/>
          </a:pPr>
          <a:r>
            <a:rPr lang="en-US" sz="2400" kern="1200" dirty="0"/>
            <a:t>3 cases</a:t>
          </a:r>
          <a:endParaRPr lang="en-IN" sz="2400" kern="1200" dirty="0"/>
        </a:p>
      </dsp:txBody>
      <dsp:txXfrm>
        <a:off x="2136901" y="1297007"/>
        <a:ext cx="1879202" cy="2108160"/>
      </dsp:txXfrm>
    </dsp:sp>
    <dsp:sp modelId="{95022BD4-5359-4814-8403-17CCFA1A78BA}">
      <dsp:nvSpPr>
        <dsp:cNvPr id="0" name=""/>
        <dsp:cNvSpPr/>
      </dsp:nvSpPr>
      <dsp:spPr>
        <a:xfrm>
          <a:off x="4246708" y="658832"/>
          <a:ext cx="1836811" cy="638175"/>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400" kern="1200" dirty="0"/>
            <a:t>LOOSE</a:t>
          </a:r>
          <a:endParaRPr lang="en-IN" sz="2400" kern="1200" dirty="0"/>
        </a:p>
      </dsp:txBody>
      <dsp:txXfrm>
        <a:off x="4246708" y="658832"/>
        <a:ext cx="1836811" cy="638175"/>
      </dsp:txXfrm>
    </dsp:sp>
    <dsp:sp modelId="{BA61D21B-A7BF-42B3-8712-44C71364B4D2}">
      <dsp:nvSpPr>
        <dsp:cNvPr id="0" name=""/>
        <dsp:cNvSpPr/>
      </dsp:nvSpPr>
      <dsp:spPr>
        <a:xfrm>
          <a:off x="4239464" y="1297007"/>
          <a:ext cx="1851297" cy="210816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S	R</a:t>
          </a:r>
          <a:endParaRPr lang="en-IN" sz="2400" kern="1200" dirty="0"/>
        </a:p>
        <a:p>
          <a:pPr marL="228600" lvl="1" indent="-228600" algn="l" defTabSz="1066800">
            <a:lnSpc>
              <a:spcPct val="90000"/>
            </a:lnSpc>
            <a:spcBef>
              <a:spcPct val="0"/>
            </a:spcBef>
            <a:spcAft>
              <a:spcPct val="15000"/>
            </a:spcAft>
            <a:buChar char="•"/>
          </a:pPr>
          <a:r>
            <a:rPr lang="en-US" sz="2400" kern="1200" dirty="0"/>
            <a:t>P	S</a:t>
          </a:r>
          <a:endParaRPr lang="en-IN" sz="2400" kern="1200" dirty="0"/>
        </a:p>
        <a:p>
          <a:pPr marL="228600" lvl="1" indent="-228600" algn="l" defTabSz="1066800">
            <a:lnSpc>
              <a:spcPct val="90000"/>
            </a:lnSpc>
            <a:spcBef>
              <a:spcPct val="0"/>
            </a:spcBef>
            <a:spcAft>
              <a:spcPct val="15000"/>
            </a:spcAft>
            <a:buChar char="•"/>
          </a:pPr>
          <a:r>
            <a:rPr lang="en-US" sz="2400" kern="1200" dirty="0"/>
            <a:t>R	P</a:t>
          </a:r>
          <a:endParaRPr lang="en-IN" sz="2400" kern="1200" dirty="0"/>
        </a:p>
        <a:p>
          <a:pPr marL="228600" lvl="1" indent="-228600" algn="l" defTabSz="1066800">
            <a:lnSpc>
              <a:spcPct val="90000"/>
            </a:lnSpc>
            <a:spcBef>
              <a:spcPct val="0"/>
            </a:spcBef>
            <a:spcAft>
              <a:spcPct val="15000"/>
            </a:spcAft>
            <a:buChar char="•"/>
          </a:pPr>
          <a:endParaRPr lang="en-IN" sz="2400" kern="1200" dirty="0"/>
        </a:p>
        <a:p>
          <a:pPr marL="228600" lvl="1" indent="-228600" algn="l" defTabSz="1066800">
            <a:lnSpc>
              <a:spcPct val="90000"/>
            </a:lnSpc>
            <a:spcBef>
              <a:spcPct val="0"/>
            </a:spcBef>
            <a:spcAft>
              <a:spcPct val="15000"/>
            </a:spcAft>
            <a:buChar char="•"/>
          </a:pPr>
          <a:r>
            <a:rPr lang="en-US" sz="2400" kern="1200" dirty="0"/>
            <a:t>3 cases</a:t>
          </a:r>
          <a:endParaRPr lang="en-IN" sz="2400" kern="1200" dirty="0"/>
        </a:p>
      </dsp:txBody>
      <dsp:txXfrm>
        <a:off x="4239464" y="1297007"/>
        <a:ext cx="1851297" cy="210816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c6f8898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c6f8898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c6f88989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c6f88989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a784c818b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a784c818b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a784c818b4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a784c818b4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a784c818b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a784c818b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c6f88989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c6f88989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a784c818b4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a784c818b4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a784c818b4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a784c818b4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c6f88989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c6f88989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a:off x="733219" y="2235351"/>
            <a:ext cx="385200" cy="0"/>
          </a:xfrm>
          <a:prstGeom prst="straightConnector1">
            <a:avLst/>
          </a:prstGeom>
          <a:noFill/>
          <a:ln w="28575" cap="flat" cmpd="sng">
            <a:solidFill>
              <a:schemeClr val="dk1"/>
            </a:solidFill>
            <a:prstDash val="solid"/>
            <a:round/>
            <a:headEnd type="none" w="sm" len="sm"/>
            <a:tailEnd type="none" w="sm" len="sm"/>
          </a:ln>
        </p:spPr>
      </p:cxnSp>
      <p:sp>
        <p:nvSpPr>
          <p:cNvPr id="13" name="Google Shape;13;p2"/>
          <p:cNvSpPr txBox="1">
            <a:spLocks noGrp="1"/>
          </p:cNvSpPr>
          <p:nvPr>
            <p:ph type="ctrTitle"/>
          </p:nvPr>
        </p:nvSpPr>
        <p:spPr>
          <a:xfrm>
            <a:off x="630600" y="136800"/>
            <a:ext cx="7893000" cy="1853700"/>
          </a:xfrm>
          <a:prstGeom prst="rect">
            <a:avLst/>
          </a:prstGeom>
        </p:spPr>
        <p:txBody>
          <a:bodyPr spcFirstLastPara="1" wrap="square" lIns="91425" tIns="91425" rIns="91425" bIns="91425" anchor="b" anchorCtr="0">
            <a:noAutofit/>
          </a:bodyPr>
          <a:lstStyle>
            <a:lvl1pPr lvl="0">
              <a:spcBef>
                <a:spcPts val="1000"/>
              </a:spcBef>
              <a:spcAft>
                <a:spcPts val="0"/>
              </a:spcAft>
              <a:buSzPts val="4800"/>
              <a:buNone/>
              <a:defRPr sz="4800"/>
            </a:lvl1pPr>
            <a:lvl2pPr lvl="1">
              <a:spcBef>
                <a:spcPts val="1000"/>
              </a:spcBef>
              <a:spcAft>
                <a:spcPts val="0"/>
              </a:spcAft>
              <a:buSzPts val="4800"/>
              <a:buNone/>
              <a:defRPr sz="4800"/>
            </a:lvl2pPr>
            <a:lvl3pPr lvl="2">
              <a:spcBef>
                <a:spcPts val="1000"/>
              </a:spcBef>
              <a:spcAft>
                <a:spcPts val="0"/>
              </a:spcAft>
              <a:buSzPts val="4800"/>
              <a:buNone/>
              <a:defRPr sz="4800"/>
            </a:lvl3pPr>
            <a:lvl4pPr lvl="3">
              <a:spcBef>
                <a:spcPts val="1000"/>
              </a:spcBef>
              <a:spcAft>
                <a:spcPts val="0"/>
              </a:spcAft>
              <a:buSzPts val="4800"/>
              <a:buNone/>
              <a:defRPr sz="4800"/>
            </a:lvl4pPr>
            <a:lvl5pPr lvl="4">
              <a:spcBef>
                <a:spcPts val="1000"/>
              </a:spcBef>
              <a:spcAft>
                <a:spcPts val="0"/>
              </a:spcAft>
              <a:buSzPts val="4800"/>
              <a:buNone/>
              <a:defRPr sz="4800"/>
            </a:lvl5pPr>
            <a:lvl6pPr lvl="5">
              <a:spcBef>
                <a:spcPts val="1000"/>
              </a:spcBef>
              <a:spcAft>
                <a:spcPts val="0"/>
              </a:spcAft>
              <a:buSzPts val="4800"/>
              <a:buNone/>
              <a:defRPr sz="4800"/>
            </a:lvl6pPr>
            <a:lvl7pPr lvl="6">
              <a:spcBef>
                <a:spcPts val="1000"/>
              </a:spcBef>
              <a:spcAft>
                <a:spcPts val="0"/>
              </a:spcAft>
              <a:buSzPts val="4800"/>
              <a:buNone/>
              <a:defRPr sz="4800"/>
            </a:lvl7pPr>
            <a:lvl8pPr lvl="7">
              <a:spcBef>
                <a:spcPts val="1000"/>
              </a:spcBef>
              <a:spcAft>
                <a:spcPts val="0"/>
              </a:spcAft>
              <a:buSzPts val="4800"/>
              <a:buNone/>
              <a:defRPr sz="4800"/>
            </a:lvl8pPr>
            <a:lvl9pPr lvl="8">
              <a:spcBef>
                <a:spcPts val="1000"/>
              </a:spcBef>
              <a:spcAft>
                <a:spcPts val="0"/>
              </a:spcAft>
              <a:buSzPts val="4800"/>
              <a:buNone/>
              <a:defRPr sz="4800"/>
            </a:lvl9pPr>
          </a:lstStyle>
          <a:p>
            <a:endParaRPr/>
          </a:p>
        </p:txBody>
      </p:sp>
      <p:sp>
        <p:nvSpPr>
          <p:cNvPr id="14" name="Google Shape;14;p2"/>
          <p:cNvSpPr txBox="1">
            <a:spLocks noGrp="1"/>
          </p:cNvSpPr>
          <p:nvPr>
            <p:ph type="subTitle" idx="1"/>
          </p:nvPr>
        </p:nvSpPr>
        <p:spPr>
          <a:xfrm>
            <a:off x="630600" y="3228375"/>
            <a:ext cx="7893000" cy="1274100"/>
          </a:xfrm>
          <a:prstGeom prst="rect">
            <a:avLst/>
          </a:prstGeom>
        </p:spPr>
        <p:txBody>
          <a:bodyPr spcFirstLastPara="1" wrap="square" lIns="91425" tIns="91425" rIns="91425" bIns="91425" anchor="b" anchorCtr="0">
            <a:noAutofit/>
          </a:bodyPr>
          <a:lstStyle>
            <a:lvl1pPr lvl="0">
              <a:lnSpc>
                <a:spcPct val="100000"/>
              </a:lnSpc>
              <a:spcBef>
                <a:spcPts val="1000"/>
              </a:spcBef>
              <a:spcAft>
                <a:spcPts val="0"/>
              </a:spcAft>
              <a:buClr>
                <a:schemeClr val="accent6"/>
              </a:buClr>
              <a:buSzPts val="2400"/>
              <a:buNone/>
              <a:defRPr sz="2400">
                <a:solidFill>
                  <a:schemeClr val="accent6"/>
                </a:solidFill>
              </a:defRPr>
            </a:lvl1pPr>
            <a:lvl2pPr lvl="1">
              <a:lnSpc>
                <a:spcPct val="100000"/>
              </a:lnSpc>
              <a:spcBef>
                <a:spcPts val="1000"/>
              </a:spcBef>
              <a:spcAft>
                <a:spcPts val="0"/>
              </a:spcAft>
              <a:buClr>
                <a:schemeClr val="accent6"/>
              </a:buClr>
              <a:buSzPts val="2400"/>
              <a:buNone/>
              <a:defRPr sz="2400">
                <a:solidFill>
                  <a:schemeClr val="accent6"/>
                </a:solidFill>
              </a:defRPr>
            </a:lvl2pPr>
            <a:lvl3pPr lvl="2">
              <a:lnSpc>
                <a:spcPct val="100000"/>
              </a:lnSpc>
              <a:spcBef>
                <a:spcPts val="1000"/>
              </a:spcBef>
              <a:spcAft>
                <a:spcPts val="0"/>
              </a:spcAft>
              <a:buClr>
                <a:schemeClr val="accent6"/>
              </a:buClr>
              <a:buSzPts val="2400"/>
              <a:buNone/>
              <a:defRPr sz="2400">
                <a:solidFill>
                  <a:schemeClr val="accent6"/>
                </a:solidFill>
              </a:defRPr>
            </a:lvl3pPr>
            <a:lvl4pPr lvl="3">
              <a:lnSpc>
                <a:spcPct val="100000"/>
              </a:lnSpc>
              <a:spcBef>
                <a:spcPts val="1000"/>
              </a:spcBef>
              <a:spcAft>
                <a:spcPts val="0"/>
              </a:spcAft>
              <a:buClr>
                <a:schemeClr val="accent6"/>
              </a:buClr>
              <a:buSzPts val="2400"/>
              <a:buNone/>
              <a:defRPr sz="2400">
                <a:solidFill>
                  <a:schemeClr val="accent6"/>
                </a:solidFill>
              </a:defRPr>
            </a:lvl4pPr>
            <a:lvl5pPr lvl="4">
              <a:lnSpc>
                <a:spcPct val="100000"/>
              </a:lnSpc>
              <a:spcBef>
                <a:spcPts val="1000"/>
              </a:spcBef>
              <a:spcAft>
                <a:spcPts val="0"/>
              </a:spcAft>
              <a:buClr>
                <a:schemeClr val="accent6"/>
              </a:buClr>
              <a:buSzPts val="2400"/>
              <a:buNone/>
              <a:defRPr sz="2400">
                <a:solidFill>
                  <a:schemeClr val="accent6"/>
                </a:solidFill>
              </a:defRPr>
            </a:lvl5pPr>
            <a:lvl6pPr lvl="5">
              <a:lnSpc>
                <a:spcPct val="100000"/>
              </a:lnSpc>
              <a:spcBef>
                <a:spcPts val="1000"/>
              </a:spcBef>
              <a:spcAft>
                <a:spcPts val="0"/>
              </a:spcAft>
              <a:buClr>
                <a:schemeClr val="accent6"/>
              </a:buClr>
              <a:buSzPts val="2400"/>
              <a:buNone/>
              <a:defRPr sz="2400">
                <a:solidFill>
                  <a:schemeClr val="accent6"/>
                </a:solidFill>
              </a:defRPr>
            </a:lvl6pPr>
            <a:lvl7pPr lvl="6">
              <a:lnSpc>
                <a:spcPct val="100000"/>
              </a:lnSpc>
              <a:spcBef>
                <a:spcPts val="1000"/>
              </a:spcBef>
              <a:spcAft>
                <a:spcPts val="0"/>
              </a:spcAft>
              <a:buClr>
                <a:schemeClr val="accent6"/>
              </a:buClr>
              <a:buSzPts val="2400"/>
              <a:buNone/>
              <a:defRPr sz="2400">
                <a:solidFill>
                  <a:schemeClr val="accent6"/>
                </a:solidFill>
              </a:defRPr>
            </a:lvl7pPr>
            <a:lvl8pPr lvl="7">
              <a:lnSpc>
                <a:spcPct val="100000"/>
              </a:lnSpc>
              <a:spcBef>
                <a:spcPts val="1000"/>
              </a:spcBef>
              <a:spcAft>
                <a:spcPts val="0"/>
              </a:spcAft>
              <a:buClr>
                <a:schemeClr val="accent6"/>
              </a:buClr>
              <a:buSzPts val="2400"/>
              <a:buNone/>
              <a:defRPr sz="2400">
                <a:solidFill>
                  <a:schemeClr val="accent6"/>
                </a:solidFill>
              </a:defRPr>
            </a:lvl8pPr>
            <a:lvl9pPr lvl="8">
              <a:lnSpc>
                <a:spcPct val="100000"/>
              </a:lnSpc>
              <a:spcBef>
                <a:spcPts val="1000"/>
              </a:spcBef>
              <a:spcAft>
                <a:spcPts val="0"/>
              </a:spcAft>
              <a:buClr>
                <a:schemeClr val="accent6"/>
              </a:buClr>
              <a:buSzPts val="2400"/>
              <a:buNone/>
              <a:defRPr sz="2400">
                <a:solidFill>
                  <a:schemeClr val="accent6"/>
                </a:solidFill>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title"/>
          </p:nvPr>
        </p:nvSpPr>
        <p:spPr>
          <a:xfrm>
            <a:off x="509550" y="1921350"/>
            <a:ext cx="8124900" cy="130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p:nvPr/>
        </p:nvSpPr>
        <p:spPr>
          <a:xfrm>
            <a:off x="-125" y="5045700"/>
            <a:ext cx="9144000" cy="97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 name="Google Shape;23;p4"/>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4" name="Google Shape;24;p4"/>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4"/>
          <p:cNvSpPr txBox="1">
            <a:spLocks noGrp="1"/>
          </p:cNvSpPr>
          <p:nvPr>
            <p:ph type="body" idx="1"/>
          </p:nvPr>
        </p:nvSpPr>
        <p:spPr>
          <a:xfrm>
            <a:off x="311700" y="1417800"/>
            <a:ext cx="8520600" cy="3150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cxnSp>
        <p:nvCxnSpPr>
          <p:cNvPr id="28" name="Google Shape;28;p5"/>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9" name="Google Shape;29;p5"/>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5"/>
          <p:cNvSpPr txBox="1">
            <a:spLocks noGrp="1"/>
          </p:cNvSpPr>
          <p:nvPr>
            <p:ph type="body" idx="1"/>
          </p:nvPr>
        </p:nvSpPr>
        <p:spPr>
          <a:xfrm>
            <a:off x="311700" y="1417950"/>
            <a:ext cx="3999900" cy="315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5"/>
          <p:cNvSpPr txBox="1">
            <a:spLocks noGrp="1"/>
          </p:cNvSpPr>
          <p:nvPr>
            <p:ph type="body" idx="2"/>
          </p:nvPr>
        </p:nvSpPr>
        <p:spPr>
          <a:xfrm>
            <a:off x="4832400" y="1417950"/>
            <a:ext cx="3999900" cy="315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cxnSp>
        <p:nvCxnSpPr>
          <p:cNvPr id="37" name="Google Shape;37;p7"/>
          <p:cNvCxnSpPr/>
          <p:nvPr/>
        </p:nvCxnSpPr>
        <p:spPr>
          <a:xfrm>
            <a:off x="411044" y="1417772"/>
            <a:ext cx="385200" cy="0"/>
          </a:xfrm>
          <a:prstGeom prst="straightConnector1">
            <a:avLst/>
          </a:prstGeom>
          <a:noFill/>
          <a:ln w="28575" cap="flat" cmpd="sng">
            <a:solidFill>
              <a:schemeClr val="dk1"/>
            </a:solidFill>
            <a:prstDash val="solid"/>
            <a:round/>
            <a:headEnd type="none" w="sm" len="sm"/>
            <a:tailEnd type="none" w="sm" len="sm"/>
          </a:ln>
        </p:spPr>
      </p:cxnSp>
      <p:sp>
        <p:nvSpPr>
          <p:cNvPr id="38" name="Google Shape;38;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9" name="Google Shape;39;p7"/>
          <p:cNvSpPr txBox="1">
            <a:spLocks noGrp="1"/>
          </p:cNvSpPr>
          <p:nvPr>
            <p:ph type="body" idx="1"/>
          </p:nvPr>
        </p:nvSpPr>
        <p:spPr>
          <a:xfrm>
            <a:off x="311700" y="1640350"/>
            <a:ext cx="2808000" cy="29289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 name="Google Shape;4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9" name="Google Shape;49;p9"/>
          <p:cNvSpPr txBox="1">
            <a:spLocks noGrp="1"/>
          </p:cNvSpPr>
          <p:nvPr>
            <p:ph type="title"/>
          </p:nvPr>
        </p:nvSpPr>
        <p:spPr>
          <a:xfrm>
            <a:off x="265500" y="1084625"/>
            <a:ext cx="4045200" cy="17070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0" name="Google Shape;50;p9"/>
          <p:cNvSpPr txBox="1">
            <a:spLocks noGrp="1"/>
          </p:cNvSpPr>
          <p:nvPr>
            <p:ph type="subTitle" idx="1"/>
          </p:nvPr>
        </p:nvSpPr>
        <p:spPr>
          <a:xfrm>
            <a:off x="265500" y="2845200"/>
            <a:ext cx="4045200" cy="1421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6"/>
              </a:buClr>
              <a:buSzPts val="2100"/>
              <a:buNone/>
              <a:defRPr sz="2100">
                <a:solidFill>
                  <a:schemeClr val="accent6"/>
                </a:solidFill>
              </a:defRPr>
            </a:lvl1pPr>
            <a:lvl2pPr lvl="1" algn="ctr">
              <a:lnSpc>
                <a:spcPct val="100000"/>
              </a:lnSpc>
              <a:spcBef>
                <a:spcPts val="0"/>
              </a:spcBef>
              <a:spcAft>
                <a:spcPts val="0"/>
              </a:spcAft>
              <a:buClr>
                <a:schemeClr val="accent6"/>
              </a:buClr>
              <a:buSzPts val="2100"/>
              <a:buNone/>
              <a:defRPr sz="2100">
                <a:solidFill>
                  <a:schemeClr val="accent6"/>
                </a:solidFill>
              </a:defRPr>
            </a:lvl2pPr>
            <a:lvl3pPr lvl="2" algn="ctr">
              <a:lnSpc>
                <a:spcPct val="100000"/>
              </a:lnSpc>
              <a:spcBef>
                <a:spcPts val="0"/>
              </a:spcBef>
              <a:spcAft>
                <a:spcPts val="0"/>
              </a:spcAft>
              <a:buClr>
                <a:schemeClr val="accent6"/>
              </a:buClr>
              <a:buSzPts val="2100"/>
              <a:buNone/>
              <a:defRPr sz="2100">
                <a:solidFill>
                  <a:schemeClr val="accent6"/>
                </a:solidFill>
              </a:defRPr>
            </a:lvl3pPr>
            <a:lvl4pPr lvl="3" algn="ctr">
              <a:lnSpc>
                <a:spcPct val="100000"/>
              </a:lnSpc>
              <a:spcBef>
                <a:spcPts val="0"/>
              </a:spcBef>
              <a:spcAft>
                <a:spcPts val="0"/>
              </a:spcAft>
              <a:buClr>
                <a:schemeClr val="accent6"/>
              </a:buClr>
              <a:buSzPts val="2100"/>
              <a:buNone/>
              <a:defRPr sz="2100">
                <a:solidFill>
                  <a:schemeClr val="accent6"/>
                </a:solidFill>
              </a:defRPr>
            </a:lvl4pPr>
            <a:lvl5pPr lvl="4" algn="ctr">
              <a:lnSpc>
                <a:spcPct val="100000"/>
              </a:lnSpc>
              <a:spcBef>
                <a:spcPts val="0"/>
              </a:spcBef>
              <a:spcAft>
                <a:spcPts val="0"/>
              </a:spcAft>
              <a:buClr>
                <a:schemeClr val="accent6"/>
              </a:buClr>
              <a:buSzPts val="2100"/>
              <a:buNone/>
              <a:defRPr sz="2100">
                <a:solidFill>
                  <a:schemeClr val="accent6"/>
                </a:solidFill>
              </a:defRPr>
            </a:lvl5pPr>
            <a:lvl6pPr lvl="5" algn="ctr">
              <a:lnSpc>
                <a:spcPct val="100000"/>
              </a:lnSpc>
              <a:spcBef>
                <a:spcPts val="0"/>
              </a:spcBef>
              <a:spcAft>
                <a:spcPts val="0"/>
              </a:spcAft>
              <a:buClr>
                <a:schemeClr val="accent6"/>
              </a:buClr>
              <a:buSzPts val="2100"/>
              <a:buNone/>
              <a:defRPr sz="2100">
                <a:solidFill>
                  <a:schemeClr val="accent6"/>
                </a:solidFill>
              </a:defRPr>
            </a:lvl6pPr>
            <a:lvl7pPr lvl="6" algn="ctr">
              <a:lnSpc>
                <a:spcPct val="100000"/>
              </a:lnSpc>
              <a:spcBef>
                <a:spcPts val="0"/>
              </a:spcBef>
              <a:spcAft>
                <a:spcPts val="0"/>
              </a:spcAft>
              <a:buClr>
                <a:schemeClr val="accent6"/>
              </a:buClr>
              <a:buSzPts val="2100"/>
              <a:buNone/>
              <a:defRPr sz="2100">
                <a:solidFill>
                  <a:schemeClr val="accent6"/>
                </a:solidFill>
              </a:defRPr>
            </a:lvl7pPr>
            <a:lvl8pPr lvl="7" algn="ctr">
              <a:lnSpc>
                <a:spcPct val="100000"/>
              </a:lnSpc>
              <a:spcBef>
                <a:spcPts val="0"/>
              </a:spcBef>
              <a:spcAft>
                <a:spcPts val="0"/>
              </a:spcAft>
              <a:buClr>
                <a:schemeClr val="accent6"/>
              </a:buClr>
              <a:buSzPts val="2100"/>
              <a:buNone/>
              <a:defRPr sz="2100">
                <a:solidFill>
                  <a:schemeClr val="accent6"/>
                </a:solidFill>
              </a:defRPr>
            </a:lvl8pPr>
            <a:lvl9pPr lvl="8" algn="ctr">
              <a:lnSpc>
                <a:spcPct val="100000"/>
              </a:lnSpc>
              <a:spcBef>
                <a:spcPts val="0"/>
              </a:spcBef>
              <a:spcAft>
                <a:spcPts val="0"/>
              </a:spcAft>
              <a:buClr>
                <a:schemeClr val="accent6"/>
              </a:buClr>
              <a:buSzPts val="2100"/>
              <a:buNone/>
              <a:defRPr sz="2100">
                <a:solidFill>
                  <a:schemeClr val="accent6"/>
                </a:solidFill>
              </a:defRPr>
            </a:lvl9pPr>
          </a:lstStyle>
          <a:p>
            <a:endParaRPr/>
          </a:p>
        </p:txBody>
      </p:sp>
      <p:sp>
        <p:nvSpPr>
          <p:cNvPr id="51" name="Google Shape;5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52" name="Google Shape;5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3"/>
        <p:cNvGrpSpPr/>
        <p:nvPr/>
      </p:nvGrpSpPr>
      <p:grpSpPr>
        <a:xfrm>
          <a:off x="0" y="0"/>
          <a:ext cx="0" cy="0"/>
          <a:chOff x="0" y="0"/>
          <a:chExt cx="0" cy="0"/>
        </a:xfrm>
      </p:grpSpPr>
      <p:sp>
        <p:nvSpPr>
          <p:cNvPr id="54" name="Google Shape;5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55" name="Google Shape;5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6"/>
        <p:cNvGrpSpPr/>
        <p:nvPr/>
      </p:nvGrpSpPr>
      <p:grpSpPr>
        <a:xfrm>
          <a:off x="0" y="0"/>
          <a:ext cx="0" cy="0"/>
          <a:chOff x="0" y="0"/>
          <a:chExt cx="0" cy="0"/>
        </a:xfrm>
      </p:grpSpPr>
      <p:sp>
        <p:nvSpPr>
          <p:cNvPr id="57" name="Google Shape;57;p11"/>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1"/>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txBox="1">
            <a:spLocks noGrp="1"/>
          </p:cNvSpPr>
          <p:nvPr>
            <p:ph type="title" hasCustomPrompt="1"/>
          </p:nvPr>
        </p:nvSpPr>
        <p:spPr>
          <a:xfrm>
            <a:off x="586725" y="1353788"/>
            <a:ext cx="79707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6"/>
              </a:buClr>
              <a:buSzPts val="10800"/>
              <a:buNone/>
              <a:defRPr sz="10800">
                <a:solidFill>
                  <a:schemeClr val="accent6"/>
                </a:solidFill>
              </a:defRPr>
            </a:lvl1pPr>
            <a:lvl2pPr lvl="1" algn="ctr">
              <a:spcBef>
                <a:spcPts val="0"/>
              </a:spcBef>
              <a:spcAft>
                <a:spcPts val="0"/>
              </a:spcAft>
              <a:buClr>
                <a:schemeClr val="accent6"/>
              </a:buClr>
              <a:buSzPts val="10800"/>
              <a:buNone/>
              <a:defRPr sz="10800">
                <a:solidFill>
                  <a:schemeClr val="accent6"/>
                </a:solidFill>
              </a:defRPr>
            </a:lvl2pPr>
            <a:lvl3pPr lvl="2" algn="ctr">
              <a:spcBef>
                <a:spcPts val="0"/>
              </a:spcBef>
              <a:spcAft>
                <a:spcPts val="0"/>
              </a:spcAft>
              <a:buClr>
                <a:schemeClr val="accent6"/>
              </a:buClr>
              <a:buSzPts val="10800"/>
              <a:buNone/>
              <a:defRPr sz="10800">
                <a:solidFill>
                  <a:schemeClr val="accent6"/>
                </a:solidFill>
              </a:defRPr>
            </a:lvl3pPr>
            <a:lvl4pPr lvl="3" algn="ctr">
              <a:spcBef>
                <a:spcPts val="0"/>
              </a:spcBef>
              <a:spcAft>
                <a:spcPts val="0"/>
              </a:spcAft>
              <a:buClr>
                <a:schemeClr val="accent6"/>
              </a:buClr>
              <a:buSzPts val="10800"/>
              <a:buNone/>
              <a:defRPr sz="10800">
                <a:solidFill>
                  <a:schemeClr val="accent6"/>
                </a:solidFill>
              </a:defRPr>
            </a:lvl4pPr>
            <a:lvl5pPr lvl="4" algn="ctr">
              <a:spcBef>
                <a:spcPts val="0"/>
              </a:spcBef>
              <a:spcAft>
                <a:spcPts val="0"/>
              </a:spcAft>
              <a:buClr>
                <a:schemeClr val="accent6"/>
              </a:buClr>
              <a:buSzPts val="10800"/>
              <a:buNone/>
              <a:defRPr sz="10800">
                <a:solidFill>
                  <a:schemeClr val="accent6"/>
                </a:solidFill>
              </a:defRPr>
            </a:lvl5pPr>
            <a:lvl6pPr lvl="5" algn="ctr">
              <a:spcBef>
                <a:spcPts val="0"/>
              </a:spcBef>
              <a:spcAft>
                <a:spcPts val="0"/>
              </a:spcAft>
              <a:buClr>
                <a:schemeClr val="accent6"/>
              </a:buClr>
              <a:buSzPts val="10800"/>
              <a:buNone/>
              <a:defRPr sz="10800">
                <a:solidFill>
                  <a:schemeClr val="accent6"/>
                </a:solidFill>
              </a:defRPr>
            </a:lvl6pPr>
            <a:lvl7pPr lvl="6" algn="ctr">
              <a:spcBef>
                <a:spcPts val="0"/>
              </a:spcBef>
              <a:spcAft>
                <a:spcPts val="0"/>
              </a:spcAft>
              <a:buClr>
                <a:schemeClr val="accent6"/>
              </a:buClr>
              <a:buSzPts val="10800"/>
              <a:buNone/>
              <a:defRPr sz="10800">
                <a:solidFill>
                  <a:schemeClr val="accent6"/>
                </a:solidFill>
              </a:defRPr>
            </a:lvl7pPr>
            <a:lvl8pPr lvl="7" algn="ctr">
              <a:spcBef>
                <a:spcPts val="0"/>
              </a:spcBef>
              <a:spcAft>
                <a:spcPts val="0"/>
              </a:spcAft>
              <a:buClr>
                <a:schemeClr val="accent6"/>
              </a:buClr>
              <a:buSzPts val="10800"/>
              <a:buNone/>
              <a:defRPr sz="10800">
                <a:solidFill>
                  <a:schemeClr val="accent6"/>
                </a:solidFill>
              </a:defRPr>
            </a:lvl8pPr>
            <a:lvl9pPr lvl="8" algn="ctr">
              <a:spcBef>
                <a:spcPts val="0"/>
              </a:spcBef>
              <a:spcAft>
                <a:spcPts val="0"/>
              </a:spcAft>
              <a:buClr>
                <a:schemeClr val="accent6"/>
              </a:buClr>
              <a:buSzPts val="10800"/>
              <a:buNone/>
              <a:defRPr sz="10800">
                <a:solidFill>
                  <a:schemeClr val="accent6"/>
                </a:solidFill>
              </a:defRPr>
            </a:lvl9pPr>
          </a:lstStyle>
          <a:p>
            <a:r>
              <a:t>xx%</a:t>
            </a:r>
          </a:p>
        </p:txBody>
      </p:sp>
      <p:sp>
        <p:nvSpPr>
          <p:cNvPr id="60" name="Google Shape;60;p11"/>
          <p:cNvSpPr txBox="1">
            <a:spLocks noGrp="1"/>
          </p:cNvSpPr>
          <p:nvPr>
            <p:ph type="body" idx="1"/>
          </p:nvPr>
        </p:nvSpPr>
        <p:spPr>
          <a:xfrm>
            <a:off x="586725" y="2968388"/>
            <a:ext cx="79707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1" name="Google Shape;6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lue-go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72725"/>
            <a:ext cx="8520600" cy="645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417800"/>
            <a:ext cx="8520600" cy="3150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marL="914400" lvl="1"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Lato"/>
                <a:ea typeface="Lato"/>
                <a:cs typeface="Lato"/>
                <a:sym typeface="Lato"/>
              </a:defRPr>
            </a:lvl1pPr>
            <a:lvl2pPr lvl="1" algn="r">
              <a:buNone/>
              <a:defRPr sz="1000">
                <a:solidFill>
                  <a:schemeClr val="dk1"/>
                </a:solidFill>
                <a:latin typeface="Lato"/>
                <a:ea typeface="Lato"/>
                <a:cs typeface="Lato"/>
                <a:sym typeface="Lato"/>
              </a:defRPr>
            </a:lvl2pPr>
            <a:lvl3pPr lvl="2" algn="r">
              <a:buNone/>
              <a:defRPr sz="1000">
                <a:solidFill>
                  <a:schemeClr val="dk1"/>
                </a:solidFill>
                <a:latin typeface="Lato"/>
                <a:ea typeface="Lato"/>
                <a:cs typeface="Lato"/>
                <a:sym typeface="Lato"/>
              </a:defRPr>
            </a:lvl3pPr>
            <a:lvl4pPr lvl="3" algn="r">
              <a:buNone/>
              <a:defRPr sz="1000">
                <a:solidFill>
                  <a:schemeClr val="dk1"/>
                </a:solidFill>
                <a:latin typeface="Lato"/>
                <a:ea typeface="Lato"/>
                <a:cs typeface="Lato"/>
                <a:sym typeface="Lato"/>
              </a:defRPr>
            </a:lvl4pPr>
            <a:lvl5pPr lvl="4" algn="r">
              <a:buNone/>
              <a:defRPr sz="1000">
                <a:solidFill>
                  <a:schemeClr val="dk1"/>
                </a:solidFill>
                <a:latin typeface="Lato"/>
                <a:ea typeface="Lato"/>
                <a:cs typeface="Lato"/>
                <a:sym typeface="Lato"/>
              </a:defRPr>
            </a:lvl5pPr>
            <a:lvl6pPr lvl="5" algn="r">
              <a:buNone/>
              <a:defRPr sz="1000">
                <a:solidFill>
                  <a:schemeClr val="dk1"/>
                </a:solidFill>
                <a:latin typeface="Lato"/>
                <a:ea typeface="Lato"/>
                <a:cs typeface="Lato"/>
                <a:sym typeface="Lato"/>
              </a:defRPr>
            </a:lvl6pPr>
            <a:lvl7pPr lvl="6" algn="r">
              <a:buNone/>
              <a:defRPr sz="1000">
                <a:solidFill>
                  <a:schemeClr val="dk1"/>
                </a:solidFill>
                <a:latin typeface="Lato"/>
                <a:ea typeface="Lato"/>
                <a:cs typeface="Lato"/>
                <a:sym typeface="Lato"/>
              </a:defRPr>
            </a:lvl7pPr>
            <a:lvl8pPr lvl="7" algn="r">
              <a:buNone/>
              <a:defRPr sz="1000">
                <a:solidFill>
                  <a:schemeClr val="dk1"/>
                </a:solidFill>
                <a:latin typeface="Lato"/>
                <a:ea typeface="Lato"/>
                <a:cs typeface="Lato"/>
                <a:sym typeface="Lato"/>
              </a:defRPr>
            </a:lvl8pPr>
            <a:lvl9pPr lvl="8" algn="r">
              <a:buNone/>
              <a:defRPr sz="1000">
                <a:solidFill>
                  <a:schemeClr val="dk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hyperlink" Target="https://www.quantamagazine.org/the-game-theory-math-behind-rock-paper-scissors-20180402/" TargetMode="External"/><Relationship Id="rId2" Type="http://schemas.openxmlformats.org/officeDocument/2006/relationships/hyperlink" Target="https://learn.adafruit.com/rock-paper-scissors-circuitpython?view=all" TargetMode="External"/><Relationship Id="rId1" Type="http://schemas.openxmlformats.org/officeDocument/2006/relationships/slideLayout" Target="../slideLayouts/slideLayout3.xml"/><Relationship Id="rId5" Type="http://schemas.openxmlformats.org/officeDocument/2006/relationships/hyperlink" Target="https://www.researchgate.net/figure/The-Rock-Paper-Scissors-game-A-Each-matrix-entry-specifies-the-row-actions-payoff_fig1_261761603" TargetMode="External"/><Relationship Id="rId4" Type="http://schemas.openxmlformats.org/officeDocument/2006/relationships/hyperlink" Target="https://www.researchgate.net/figure/The-Rock-Paper-Scissors-game-A-The-payoff-matrix-Each-matrix-element-is-the-payoff-of_fig1_263200849"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3"/>
          <p:cNvSpPr txBox="1"/>
          <p:nvPr/>
        </p:nvSpPr>
        <p:spPr>
          <a:xfrm>
            <a:off x="323250" y="676141"/>
            <a:ext cx="8497500" cy="109887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400" dirty="0">
                <a:solidFill>
                  <a:srgbClr val="FFFFFF"/>
                </a:solidFill>
              </a:rPr>
              <a:t>ROCK PAPER SCISSOR GAME</a:t>
            </a:r>
            <a:endParaRPr sz="900" dirty="0">
              <a:latin typeface="Lato"/>
              <a:ea typeface="Lato"/>
              <a:cs typeface="Lato"/>
              <a:sym typeface="Lato"/>
            </a:endParaRPr>
          </a:p>
        </p:txBody>
      </p:sp>
      <p:sp>
        <p:nvSpPr>
          <p:cNvPr id="2" name="TextBox 1">
            <a:extLst>
              <a:ext uri="{FF2B5EF4-FFF2-40B4-BE49-F238E27FC236}">
                <a16:creationId xmlns:a16="http://schemas.microsoft.com/office/drawing/2014/main" id="{5217990A-A81A-4937-A413-D99B95C61BFB}"/>
              </a:ext>
            </a:extLst>
          </p:cNvPr>
          <p:cNvSpPr txBox="1"/>
          <p:nvPr/>
        </p:nvSpPr>
        <p:spPr>
          <a:xfrm flipH="1">
            <a:off x="514444" y="3368489"/>
            <a:ext cx="3842402" cy="830997"/>
          </a:xfrm>
          <a:prstGeom prst="rect">
            <a:avLst/>
          </a:prstGeom>
          <a:noFill/>
        </p:spPr>
        <p:txBody>
          <a:bodyPr wrap="square" rtlCol="0">
            <a:spAutoFit/>
          </a:bodyPr>
          <a:lstStyle/>
          <a:p>
            <a:r>
              <a:rPr lang="en-US" sz="1600" dirty="0"/>
              <a:t>BY-</a:t>
            </a:r>
          </a:p>
          <a:p>
            <a:r>
              <a:rPr lang="en-US" sz="1600" dirty="0"/>
              <a:t>SUBHANSHI RAWAT (2K19/IT/126)</a:t>
            </a:r>
          </a:p>
          <a:p>
            <a:r>
              <a:rPr lang="en-IN" sz="1600" dirty="0"/>
              <a:t>MIR OMID MIRZADA  (2K19/IT/152)</a:t>
            </a:r>
          </a:p>
        </p:txBody>
      </p:sp>
      <p:sp>
        <p:nvSpPr>
          <p:cNvPr id="3" name="TextBox 2">
            <a:extLst>
              <a:ext uri="{FF2B5EF4-FFF2-40B4-BE49-F238E27FC236}">
                <a16:creationId xmlns:a16="http://schemas.microsoft.com/office/drawing/2014/main" id="{01CCFA4B-CB37-4B3D-AB6A-D0E7727B1F1B}"/>
              </a:ext>
            </a:extLst>
          </p:cNvPr>
          <p:cNvSpPr txBox="1"/>
          <p:nvPr/>
        </p:nvSpPr>
        <p:spPr>
          <a:xfrm flipH="1">
            <a:off x="5547487" y="3460822"/>
            <a:ext cx="3350624" cy="738664"/>
          </a:xfrm>
          <a:prstGeom prst="rect">
            <a:avLst/>
          </a:prstGeom>
          <a:noFill/>
        </p:spPr>
        <p:txBody>
          <a:bodyPr wrap="square" rtlCol="0">
            <a:spAutoFit/>
          </a:bodyPr>
          <a:lstStyle/>
          <a:p>
            <a:r>
              <a:rPr lang="en-US" dirty="0"/>
              <a:t>SUBMITTED TO-</a:t>
            </a:r>
          </a:p>
          <a:p>
            <a:r>
              <a:rPr lang="en-US" dirty="0"/>
              <a:t>Ms. SWATI SHARDA</a:t>
            </a:r>
          </a:p>
          <a:p>
            <a:r>
              <a:rPr lang="en-US" dirty="0"/>
              <a:t>FACULTY SUPERVISOR</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22994CE6-0FD0-488B-B347-9772F3520FE0}"/>
              </a:ext>
            </a:extLst>
          </p:cNvPr>
          <p:cNvGraphicFramePr/>
          <p:nvPr>
            <p:extLst>
              <p:ext uri="{D42A27DB-BD31-4B8C-83A1-F6EECF244321}">
                <p14:modId xmlns:p14="http://schemas.microsoft.com/office/powerpoint/2010/main" val="4037085952"/>
              </p:ext>
            </p:extLst>
          </p:nvPr>
        </p:nvGraphicFramePr>
        <p:xfrm>
          <a:off x="2907121" y="53975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17695DD0-D190-40B7-A451-56FF898C1F5C}"/>
              </a:ext>
            </a:extLst>
          </p:cNvPr>
          <p:cNvSpPr txBox="1"/>
          <p:nvPr/>
        </p:nvSpPr>
        <p:spPr>
          <a:xfrm>
            <a:off x="3088976" y="737662"/>
            <a:ext cx="1582912" cy="461665"/>
          </a:xfrm>
          <a:prstGeom prst="rect">
            <a:avLst/>
          </a:prstGeom>
          <a:noFill/>
        </p:spPr>
        <p:txBody>
          <a:bodyPr wrap="square" rtlCol="0">
            <a:spAutoFit/>
          </a:bodyPr>
          <a:lstStyle/>
          <a:p>
            <a:r>
              <a:rPr lang="en-US" sz="2400" kern="1200" dirty="0">
                <a:solidFill>
                  <a:srgbClr val="FFFFFF">
                    <a:hueOff val="0"/>
                    <a:satOff val="0"/>
                    <a:lumOff val="0"/>
                    <a:alphaOff val="0"/>
                  </a:srgbClr>
                </a:solidFill>
                <a:ea typeface="+mn-ea"/>
                <a:cs typeface="+mn-cs"/>
              </a:rPr>
              <a:t>P(W)= 3/9</a:t>
            </a:r>
            <a:endParaRPr lang="en-IN" sz="2400" kern="1200" dirty="0">
              <a:solidFill>
                <a:srgbClr val="FFFFFF">
                  <a:hueOff val="0"/>
                  <a:satOff val="0"/>
                  <a:lumOff val="0"/>
                  <a:alphaOff val="0"/>
                </a:srgbClr>
              </a:solidFill>
              <a:ea typeface="+mn-ea"/>
              <a:cs typeface="+mn-cs"/>
            </a:endParaRPr>
          </a:p>
        </p:txBody>
      </p:sp>
      <p:sp>
        <p:nvSpPr>
          <p:cNvPr id="4" name="TextBox 3">
            <a:extLst>
              <a:ext uri="{FF2B5EF4-FFF2-40B4-BE49-F238E27FC236}">
                <a16:creationId xmlns:a16="http://schemas.microsoft.com/office/drawing/2014/main" id="{A72D512C-4E57-4661-A353-9A54FF3D6099}"/>
              </a:ext>
            </a:extLst>
          </p:cNvPr>
          <p:cNvSpPr txBox="1"/>
          <p:nvPr/>
        </p:nvSpPr>
        <p:spPr>
          <a:xfrm>
            <a:off x="5163665" y="737662"/>
            <a:ext cx="1582912" cy="461665"/>
          </a:xfrm>
          <a:prstGeom prst="rect">
            <a:avLst/>
          </a:prstGeom>
          <a:noFill/>
        </p:spPr>
        <p:txBody>
          <a:bodyPr wrap="square" rtlCol="0">
            <a:spAutoFit/>
          </a:bodyPr>
          <a:lstStyle/>
          <a:p>
            <a:r>
              <a:rPr lang="en-US" sz="2400" kern="1200" dirty="0">
                <a:solidFill>
                  <a:srgbClr val="FFFFFF">
                    <a:hueOff val="0"/>
                    <a:satOff val="0"/>
                    <a:lumOff val="0"/>
                    <a:alphaOff val="0"/>
                  </a:srgbClr>
                </a:solidFill>
                <a:ea typeface="+mn-ea"/>
                <a:cs typeface="+mn-cs"/>
              </a:rPr>
              <a:t>P(T)= 3/9</a:t>
            </a:r>
            <a:endParaRPr lang="en-IN" sz="2400" kern="1200" dirty="0">
              <a:solidFill>
                <a:srgbClr val="FFFFFF">
                  <a:hueOff val="0"/>
                  <a:satOff val="0"/>
                  <a:lumOff val="0"/>
                  <a:alphaOff val="0"/>
                </a:srgbClr>
              </a:solidFill>
              <a:ea typeface="+mn-ea"/>
              <a:cs typeface="+mn-cs"/>
            </a:endParaRPr>
          </a:p>
        </p:txBody>
      </p:sp>
      <p:sp>
        <p:nvSpPr>
          <p:cNvPr id="5" name="TextBox 4">
            <a:extLst>
              <a:ext uri="{FF2B5EF4-FFF2-40B4-BE49-F238E27FC236}">
                <a16:creationId xmlns:a16="http://schemas.microsoft.com/office/drawing/2014/main" id="{30EDF9EB-41B7-423B-8F9B-540348B332EE}"/>
              </a:ext>
            </a:extLst>
          </p:cNvPr>
          <p:cNvSpPr txBox="1"/>
          <p:nvPr/>
        </p:nvSpPr>
        <p:spPr>
          <a:xfrm>
            <a:off x="7238354" y="714609"/>
            <a:ext cx="1582912" cy="461665"/>
          </a:xfrm>
          <a:prstGeom prst="rect">
            <a:avLst/>
          </a:prstGeom>
          <a:noFill/>
        </p:spPr>
        <p:txBody>
          <a:bodyPr wrap="square" rtlCol="0">
            <a:spAutoFit/>
          </a:bodyPr>
          <a:lstStyle/>
          <a:p>
            <a:r>
              <a:rPr lang="en-US" sz="2400" kern="1200" dirty="0">
                <a:solidFill>
                  <a:srgbClr val="FFFFFF">
                    <a:hueOff val="0"/>
                    <a:satOff val="0"/>
                    <a:lumOff val="0"/>
                    <a:alphaOff val="0"/>
                  </a:srgbClr>
                </a:solidFill>
                <a:ea typeface="+mn-ea"/>
                <a:cs typeface="+mn-cs"/>
              </a:rPr>
              <a:t>P(L)= 3/9</a:t>
            </a:r>
            <a:endParaRPr lang="en-IN" sz="2400" kern="1200" dirty="0">
              <a:solidFill>
                <a:srgbClr val="FFFFFF">
                  <a:hueOff val="0"/>
                  <a:satOff val="0"/>
                  <a:lumOff val="0"/>
                  <a:alphaOff val="0"/>
                </a:srgbClr>
              </a:solidFill>
              <a:ea typeface="+mn-ea"/>
              <a:cs typeface="+mn-cs"/>
            </a:endParaRPr>
          </a:p>
        </p:txBody>
      </p:sp>
      <p:pic>
        <p:nvPicPr>
          <p:cNvPr id="8" name="Picture 7">
            <a:extLst>
              <a:ext uri="{FF2B5EF4-FFF2-40B4-BE49-F238E27FC236}">
                <a16:creationId xmlns:a16="http://schemas.microsoft.com/office/drawing/2014/main" id="{019907D8-0052-4202-AC3A-8340E9A18A9B}"/>
              </a:ext>
            </a:extLst>
          </p:cNvPr>
          <p:cNvPicPr>
            <a:picLocks noChangeAspect="1"/>
          </p:cNvPicPr>
          <p:nvPr/>
        </p:nvPicPr>
        <p:blipFill rotWithShape="1">
          <a:blip r:embed="rId7"/>
          <a:srcRect l="37955" t="23007" r="23529" b="14846"/>
          <a:stretch/>
        </p:blipFill>
        <p:spPr>
          <a:xfrm>
            <a:off x="140879" y="1364369"/>
            <a:ext cx="2660493" cy="2414761"/>
          </a:xfrm>
          <a:prstGeom prst="rect">
            <a:avLst/>
          </a:prstGeom>
        </p:spPr>
      </p:pic>
    </p:spTree>
    <p:extLst>
      <p:ext uri="{BB962C8B-B14F-4D97-AF65-F5344CB8AC3E}">
        <p14:creationId xmlns:p14="http://schemas.microsoft.com/office/powerpoint/2010/main" val="2229161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F2042BA-596A-4E9B-B817-6C19094F729C}"/>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8545394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20F8CED-6C9F-488C-83D5-EF47053AA597}"/>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587709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431040E-14B8-44C7-9EDF-2D1ACCCD3CFE}"/>
              </a:ext>
            </a:extLst>
          </p:cNvPr>
          <p:cNvPicPr>
            <a:picLocks noChangeAspect="1"/>
          </p:cNvPicPr>
          <p:nvPr/>
        </p:nvPicPr>
        <p:blipFill rotWithShape="1">
          <a:blip r:embed="rId2"/>
          <a:srcRect l="5378" r="4453" b="7227"/>
          <a:stretch/>
        </p:blipFill>
        <p:spPr>
          <a:xfrm>
            <a:off x="449516" y="130629"/>
            <a:ext cx="8244968" cy="4771785"/>
          </a:xfrm>
          <a:prstGeom prst="rect">
            <a:avLst/>
          </a:prstGeom>
        </p:spPr>
      </p:pic>
      <p:pic>
        <p:nvPicPr>
          <p:cNvPr id="13" name="Picture 12">
            <a:extLst>
              <a:ext uri="{FF2B5EF4-FFF2-40B4-BE49-F238E27FC236}">
                <a16:creationId xmlns:a16="http://schemas.microsoft.com/office/drawing/2014/main" id="{AEB62C18-6777-49D5-B377-49E1B86707F8}"/>
              </a:ext>
            </a:extLst>
          </p:cNvPr>
          <p:cNvPicPr>
            <a:picLocks noChangeAspect="1"/>
          </p:cNvPicPr>
          <p:nvPr/>
        </p:nvPicPr>
        <p:blipFill rotWithShape="1">
          <a:blip r:embed="rId3"/>
          <a:srcRect l="84874" t="24351" r="6386" b="62054"/>
          <a:stretch/>
        </p:blipFill>
        <p:spPr>
          <a:xfrm>
            <a:off x="5362175" y="759437"/>
            <a:ext cx="799139" cy="316327"/>
          </a:xfrm>
          <a:prstGeom prst="rect">
            <a:avLst/>
          </a:prstGeom>
        </p:spPr>
      </p:pic>
      <p:pic>
        <p:nvPicPr>
          <p:cNvPr id="14" name="Picture 13">
            <a:extLst>
              <a:ext uri="{FF2B5EF4-FFF2-40B4-BE49-F238E27FC236}">
                <a16:creationId xmlns:a16="http://schemas.microsoft.com/office/drawing/2014/main" id="{2DC963B7-429E-420C-9EEA-3A0258544BE2}"/>
              </a:ext>
            </a:extLst>
          </p:cNvPr>
          <p:cNvPicPr>
            <a:picLocks noChangeAspect="1"/>
          </p:cNvPicPr>
          <p:nvPr/>
        </p:nvPicPr>
        <p:blipFill rotWithShape="1">
          <a:blip r:embed="rId3"/>
          <a:srcRect l="84874" t="24351" r="6386" b="62054"/>
          <a:stretch/>
        </p:blipFill>
        <p:spPr>
          <a:xfrm>
            <a:off x="1036064" y="2255423"/>
            <a:ext cx="799139" cy="316327"/>
          </a:xfrm>
          <a:prstGeom prst="rect">
            <a:avLst/>
          </a:prstGeom>
        </p:spPr>
      </p:pic>
      <p:pic>
        <p:nvPicPr>
          <p:cNvPr id="15" name="Picture 14">
            <a:extLst>
              <a:ext uri="{FF2B5EF4-FFF2-40B4-BE49-F238E27FC236}">
                <a16:creationId xmlns:a16="http://schemas.microsoft.com/office/drawing/2014/main" id="{4778ABDA-67DF-4892-9C51-F4D593BD21AF}"/>
              </a:ext>
            </a:extLst>
          </p:cNvPr>
          <p:cNvPicPr>
            <a:picLocks noChangeAspect="1"/>
          </p:cNvPicPr>
          <p:nvPr/>
        </p:nvPicPr>
        <p:blipFill rotWithShape="1">
          <a:blip r:embed="rId3"/>
          <a:srcRect l="84874" t="24351" r="6386" b="62054"/>
          <a:stretch/>
        </p:blipFill>
        <p:spPr>
          <a:xfrm>
            <a:off x="2027944" y="2966037"/>
            <a:ext cx="5088111" cy="1032251"/>
          </a:xfrm>
          <a:prstGeom prst="rect">
            <a:avLst/>
          </a:prstGeom>
        </p:spPr>
      </p:pic>
      <p:pic>
        <p:nvPicPr>
          <p:cNvPr id="16" name="Picture 15">
            <a:extLst>
              <a:ext uri="{FF2B5EF4-FFF2-40B4-BE49-F238E27FC236}">
                <a16:creationId xmlns:a16="http://schemas.microsoft.com/office/drawing/2014/main" id="{37DDBBB8-905F-493D-8101-5146C3A1F46D}"/>
              </a:ext>
            </a:extLst>
          </p:cNvPr>
          <p:cNvPicPr>
            <a:picLocks noChangeAspect="1"/>
          </p:cNvPicPr>
          <p:nvPr/>
        </p:nvPicPr>
        <p:blipFill rotWithShape="1">
          <a:blip r:embed="rId3"/>
          <a:srcRect l="84874" t="24351" r="6386" b="62054"/>
          <a:stretch/>
        </p:blipFill>
        <p:spPr>
          <a:xfrm>
            <a:off x="7206343" y="1220480"/>
            <a:ext cx="1488141" cy="1622612"/>
          </a:xfrm>
          <a:prstGeom prst="rect">
            <a:avLst/>
          </a:prstGeom>
        </p:spPr>
      </p:pic>
    </p:spTree>
    <p:extLst>
      <p:ext uri="{BB962C8B-B14F-4D97-AF65-F5344CB8AC3E}">
        <p14:creationId xmlns:p14="http://schemas.microsoft.com/office/powerpoint/2010/main" val="41741207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2B0059-9994-4650-9C75-C9E7EF093FF6}"/>
              </a:ext>
            </a:extLst>
          </p:cNvPr>
          <p:cNvPicPr>
            <a:picLocks noChangeAspect="1"/>
          </p:cNvPicPr>
          <p:nvPr/>
        </p:nvPicPr>
        <p:blipFill rotWithShape="1">
          <a:blip r:embed="rId2"/>
          <a:srcRect l="2689" t="1793" r="5714" b="4089"/>
          <a:stretch/>
        </p:blipFill>
        <p:spPr>
          <a:xfrm>
            <a:off x="384201" y="151279"/>
            <a:ext cx="8375597" cy="4840942"/>
          </a:xfrm>
          <a:prstGeom prst="rect">
            <a:avLst/>
          </a:prstGeom>
        </p:spPr>
      </p:pic>
      <p:pic>
        <p:nvPicPr>
          <p:cNvPr id="5" name="Picture 4">
            <a:extLst>
              <a:ext uri="{FF2B5EF4-FFF2-40B4-BE49-F238E27FC236}">
                <a16:creationId xmlns:a16="http://schemas.microsoft.com/office/drawing/2014/main" id="{8130AC24-240C-4652-B2D2-24AD75A1176A}"/>
              </a:ext>
            </a:extLst>
          </p:cNvPr>
          <p:cNvPicPr>
            <a:picLocks noChangeAspect="1"/>
          </p:cNvPicPr>
          <p:nvPr/>
        </p:nvPicPr>
        <p:blipFill rotWithShape="1">
          <a:blip r:embed="rId2"/>
          <a:srcRect l="84874" t="24351" r="6386" b="62054"/>
          <a:stretch/>
        </p:blipFill>
        <p:spPr>
          <a:xfrm>
            <a:off x="7760874" y="1252496"/>
            <a:ext cx="799139" cy="699249"/>
          </a:xfrm>
          <a:prstGeom prst="rect">
            <a:avLst/>
          </a:prstGeom>
        </p:spPr>
      </p:pic>
      <p:pic>
        <p:nvPicPr>
          <p:cNvPr id="6" name="Picture 5">
            <a:extLst>
              <a:ext uri="{FF2B5EF4-FFF2-40B4-BE49-F238E27FC236}">
                <a16:creationId xmlns:a16="http://schemas.microsoft.com/office/drawing/2014/main" id="{9A40F29E-99B9-462F-9BE9-6B50328944AB}"/>
              </a:ext>
            </a:extLst>
          </p:cNvPr>
          <p:cNvPicPr>
            <a:picLocks noChangeAspect="1"/>
          </p:cNvPicPr>
          <p:nvPr/>
        </p:nvPicPr>
        <p:blipFill rotWithShape="1">
          <a:blip r:embed="rId2"/>
          <a:srcRect l="84874" t="24351" r="6386" b="62054"/>
          <a:stretch/>
        </p:blipFill>
        <p:spPr>
          <a:xfrm>
            <a:off x="5600380" y="690281"/>
            <a:ext cx="799139" cy="316327"/>
          </a:xfrm>
          <a:prstGeom prst="rect">
            <a:avLst/>
          </a:prstGeom>
        </p:spPr>
      </p:pic>
      <p:pic>
        <p:nvPicPr>
          <p:cNvPr id="7" name="Picture 6">
            <a:extLst>
              <a:ext uri="{FF2B5EF4-FFF2-40B4-BE49-F238E27FC236}">
                <a16:creationId xmlns:a16="http://schemas.microsoft.com/office/drawing/2014/main" id="{2ECCA032-0AC1-429D-91FC-E255ED1C41D0}"/>
              </a:ext>
            </a:extLst>
          </p:cNvPr>
          <p:cNvPicPr>
            <a:picLocks noChangeAspect="1"/>
          </p:cNvPicPr>
          <p:nvPr/>
        </p:nvPicPr>
        <p:blipFill rotWithShape="1">
          <a:blip r:embed="rId2"/>
          <a:srcRect l="84874" t="24351" r="6386" b="62054"/>
          <a:stretch/>
        </p:blipFill>
        <p:spPr>
          <a:xfrm>
            <a:off x="1057836" y="2205319"/>
            <a:ext cx="799139" cy="358748"/>
          </a:xfrm>
          <a:prstGeom prst="rect">
            <a:avLst/>
          </a:prstGeom>
        </p:spPr>
      </p:pic>
    </p:spTree>
    <p:extLst>
      <p:ext uri="{BB962C8B-B14F-4D97-AF65-F5344CB8AC3E}">
        <p14:creationId xmlns:p14="http://schemas.microsoft.com/office/powerpoint/2010/main" val="4091484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584D68D8-26CF-4744-9B9B-9BD776FB79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1375" y="0"/>
            <a:ext cx="746125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CE450BA4-8029-4104-93CE-5152F3646D92}"/>
              </a:ext>
            </a:extLst>
          </p:cNvPr>
          <p:cNvPicPr>
            <a:picLocks noChangeAspect="1"/>
          </p:cNvPicPr>
          <p:nvPr/>
        </p:nvPicPr>
        <p:blipFill rotWithShape="1">
          <a:blip r:embed="rId3"/>
          <a:srcRect l="38607" t="23007" r="23529" b="14846"/>
          <a:stretch/>
        </p:blipFill>
        <p:spPr>
          <a:xfrm>
            <a:off x="1144921" y="3219103"/>
            <a:ext cx="2084374" cy="1924397"/>
          </a:xfrm>
          <a:prstGeom prst="rect">
            <a:avLst/>
          </a:prstGeom>
        </p:spPr>
      </p:pic>
    </p:spTree>
    <p:extLst>
      <p:ext uri="{BB962C8B-B14F-4D97-AF65-F5344CB8AC3E}">
        <p14:creationId xmlns:p14="http://schemas.microsoft.com/office/powerpoint/2010/main" val="12449892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8EDEB0-93DC-462E-957C-15BF8987AB29}"/>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4781724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13038E-6570-4D48-AC31-E404363D0D9A}"/>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530126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D0F1E-9A03-4B93-9BAB-2E9BE0D5E552}"/>
              </a:ext>
            </a:extLst>
          </p:cNvPr>
          <p:cNvSpPr>
            <a:spLocks noGrp="1"/>
          </p:cNvSpPr>
          <p:nvPr>
            <p:ph type="title"/>
          </p:nvPr>
        </p:nvSpPr>
        <p:spPr/>
        <p:txBody>
          <a:bodyPr/>
          <a:lstStyle/>
          <a:p>
            <a:r>
              <a:rPr lang="en-US" dirty="0"/>
              <a:t>REFERENCES</a:t>
            </a:r>
            <a:endParaRPr lang="en-IN" dirty="0"/>
          </a:p>
        </p:txBody>
      </p:sp>
      <p:sp>
        <p:nvSpPr>
          <p:cNvPr id="3" name="Text Placeholder 2">
            <a:extLst>
              <a:ext uri="{FF2B5EF4-FFF2-40B4-BE49-F238E27FC236}">
                <a16:creationId xmlns:a16="http://schemas.microsoft.com/office/drawing/2014/main" id="{AA5530F9-16C9-43DC-9BD3-6FF585924D25}"/>
              </a:ext>
            </a:extLst>
          </p:cNvPr>
          <p:cNvSpPr>
            <a:spLocks noGrp="1"/>
          </p:cNvSpPr>
          <p:nvPr>
            <p:ph type="body" idx="1"/>
          </p:nvPr>
        </p:nvSpPr>
        <p:spPr/>
        <p:txBody>
          <a:bodyPr/>
          <a:lstStyle/>
          <a:p>
            <a:r>
              <a:rPr lang="en-IN" dirty="0">
                <a:hlinkClick r:id="rId2"/>
              </a:rPr>
              <a:t>https://learn.adafruit.com/rock-paper-scissors-circuitpython?view=all</a:t>
            </a:r>
            <a:endParaRPr lang="en-IN" dirty="0"/>
          </a:p>
          <a:p>
            <a:r>
              <a:rPr lang="en-IN" dirty="0">
                <a:hlinkClick r:id="rId3"/>
              </a:rPr>
              <a:t>https://www.quantamagazine.org/the-game-theory-math-behind-rock-paper-scissors-20180402/</a:t>
            </a:r>
            <a:endParaRPr lang="en-IN" dirty="0"/>
          </a:p>
          <a:p>
            <a:r>
              <a:rPr lang="en-IN" dirty="0">
                <a:hlinkClick r:id="rId4"/>
              </a:rPr>
              <a:t>https://www.researchgate.net/figure/The-Rock-Paper-Scissors-game-A-The-payoff-matrix-Each-matrix-element-is-the-payoff-of_fig1_263200849</a:t>
            </a:r>
            <a:endParaRPr lang="en-IN" dirty="0"/>
          </a:p>
          <a:p>
            <a:r>
              <a:rPr lang="en-IN" b="1" dirty="0">
                <a:hlinkClick r:id="rId5"/>
              </a:rPr>
              <a:t>https://www.researchgate.net/figure/The-Rock-Paper-Scissors-game-A-Each-matrix-entry-specifies-the-row-actions-payoff_fig1_261761603</a:t>
            </a:r>
            <a:endParaRPr lang="en-IN" b="1" dirty="0"/>
          </a:p>
          <a:p>
            <a:endParaRPr lang="en-IN" b="1" dirty="0"/>
          </a:p>
        </p:txBody>
      </p:sp>
    </p:spTree>
    <p:extLst>
      <p:ext uri="{BB962C8B-B14F-4D97-AF65-F5344CB8AC3E}">
        <p14:creationId xmlns:p14="http://schemas.microsoft.com/office/powerpoint/2010/main" val="15400893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1"/>
          <p:cNvSpPr txBox="1">
            <a:spLocks noGrp="1"/>
          </p:cNvSpPr>
          <p:nvPr>
            <p:ph type="title"/>
          </p:nvPr>
        </p:nvSpPr>
        <p:spPr>
          <a:xfrm>
            <a:off x="265500" y="1084625"/>
            <a:ext cx="4045200" cy="170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pic>
        <p:nvPicPr>
          <p:cNvPr id="135" name="Google Shape;135;p21"/>
          <p:cNvPicPr preferRelativeResize="0"/>
          <p:nvPr/>
        </p:nvPicPr>
        <p:blipFill rotWithShape="1">
          <a:blip r:embed="rId3">
            <a:alphaModFix/>
          </a:blip>
          <a:srcRect l="13730" r="13737"/>
          <a:stretch/>
        </p:blipFill>
        <p:spPr>
          <a:xfrm>
            <a:off x="4572000" y="0"/>
            <a:ext cx="4572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258100" y="1273351"/>
            <a:ext cx="8817900" cy="219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rgbClr val="FFFFFF"/>
                </a:solidFill>
                <a:latin typeface="Arial"/>
                <a:ea typeface="Arial"/>
                <a:cs typeface="Arial"/>
                <a:sym typeface="Arial"/>
              </a:rPr>
              <a:t>I hereby declare that project report entitled “ROCK PAPER SCISSOR GAME IMPLEMENTED USING JAVASCRIPT / HTML / CSS “ submitted by (Mir Omid Mirzada 2K19/IT/152) and (Subhanshi Rawat 2K19/IT/126) to Delhi Technological University (DTU), Delhi is a record of original work done under the guidance of  Prof. Swarti Sharda for the course of </a:t>
            </a:r>
            <a:r>
              <a:rPr lang="en" sz="1600" dirty="0">
                <a:solidFill>
                  <a:schemeClr val="bg2"/>
                </a:solidFill>
                <a:latin typeface="Arial"/>
                <a:ea typeface="Arial"/>
                <a:cs typeface="Arial"/>
                <a:sym typeface="Arial"/>
              </a:rPr>
              <a:t>DISCRETE STRUCTURES</a:t>
            </a:r>
            <a:r>
              <a:rPr lang="en" sz="1600" dirty="0">
                <a:solidFill>
                  <a:srgbClr val="FFFFFF"/>
                </a:solidFill>
                <a:latin typeface="Arial"/>
                <a:ea typeface="Arial"/>
                <a:cs typeface="Arial"/>
                <a:sym typeface="Arial"/>
              </a:rPr>
              <a:t>. All the codes and implementations are completely written by me and my partner.</a:t>
            </a:r>
            <a:endParaRPr sz="16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800" b="0" dirty="0">
              <a:latin typeface="Lato"/>
              <a:ea typeface="Lato"/>
              <a:cs typeface="Lato"/>
              <a:sym typeface="Lato"/>
            </a:endParaRPr>
          </a:p>
          <a:p>
            <a:pPr marL="0" lvl="0" indent="0" algn="l" rtl="0">
              <a:lnSpc>
                <a:spcPct val="115000"/>
              </a:lnSpc>
              <a:spcBef>
                <a:spcPts val="1600"/>
              </a:spcBef>
              <a:spcAft>
                <a:spcPts val="0"/>
              </a:spcAft>
              <a:buNone/>
            </a:pPr>
            <a:endParaRPr sz="1600" dirty="0">
              <a:solidFill>
                <a:srgbClr val="FFFFFF"/>
              </a:solidFill>
              <a:latin typeface="Arial"/>
              <a:ea typeface="Arial"/>
              <a:cs typeface="Arial"/>
              <a:sym typeface="Arial"/>
            </a:endParaRPr>
          </a:p>
          <a:p>
            <a:pPr marL="0" lvl="0" indent="0" algn="l" rtl="0">
              <a:spcBef>
                <a:spcPts val="0"/>
              </a:spcBef>
              <a:spcAft>
                <a:spcPts val="0"/>
              </a:spcAft>
              <a:buNone/>
            </a:pPr>
            <a:endParaRPr dirty="0"/>
          </a:p>
        </p:txBody>
      </p:sp>
      <p:sp>
        <p:nvSpPr>
          <p:cNvPr id="74" name="Google Shape;74;p14"/>
          <p:cNvSpPr txBox="1">
            <a:spLocks noGrp="1"/>
          </p:cNvSpPr>
          <p:nvPr>
            <p:ph type="body" idx="1"/>
          </p:nvPr>
        </p:nvSpPr>
        <p:spPr>
          <a:xfrm>
            <a:off x="258100" y="64300"/>
            <a:ext cx="8520600" cy="1882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5400">
                <a:solidFill>
                  <a:srgbClr val="FFFFFF"/>
                </a:solidFill>
                <a:latin typeface="Arial"/>
                <a:ea typeface="Arial"/>
                <a:cs typeface="Arial"/>
                <a:sym typeface="Arial"/>
              </a:rPr>
              <a:t>  DECLARATION</a:t>
            </a:r>
            <a:endParaRPr/>
          </a:p>
        </p:txBody>
      </p:sp>
      <p:sp>
        <p:nvSpPr>
          <p:cNvPr id="4" name="TextBox 3">
            <a:extLst>
              <a:ext uri="{FF2B5EF4-FFF2-40B4-BE49-F238E27FC236}">
                <a16:creationId xmlns:a16="http://schemas.microsoft.com/office/drawing/2014/main" id="{7366157B-4E3C-4025-A83A-1ABB1E52A125}"/>
              </a:ext>
            </a:extLst>
          </p:cNvPr>
          <p:cNvSpPr txBox="1"/>
          <p:nvPr/>
        </p:nvSpPr>
        <p:spPr>
          <a:xfrm flipH="1">
            <a:off x="514444" y="3368489"/>
            <a:ext cx="3842402" cy="830997"/>
          </a:xfrm>
          <a:prstGeom prst="rect">
            <a:avLst/>
          </a:prstGeom>
          <a:noFill/>
        </p:spPr>
        <p:txBody>
          <a:bodyPr wrap="square" rtlCol="0">
            <a:spAutoFit/>
          </a:bodyPr>
          <a:lstStyle/>
          <a:p>
            <a:r>
              <a:rPr lang="en-US" sz="1600" dirty="0"/>
              <a:t>BY-</a:t>
            </a:r>
          </a:p>
          <a:p>
            <a:r>
              <a:rPr lang="en-US" sz="1600" dirty="0"/>
              <a:t>SUBHANSHI RAWAT (2K19/IT/126)</a:t>
            </a:r>
          </a:p>
          <a:p>
            <a:r>
              <a:rPr lang="en-IN" sz="1600" dirty="0"/>
              <a:t>MIR OMID MIRZADA  (2K19/IT/152)</a:t>
            </a:r>
          </a:p>
        </p:txBody>
      </p:sp>
      <p:sp>
        <p:nvSpPr>
          <p:cNvPr id="5" name="TextBox 4">
            <a:extLst>
              <a:ext uri="{FF2B5EF4-FFF2-40B4-BE49-F238E27FC236}">
                <a16:creationId xmlns:a16="http://schemas.microsoft.com/office/drawing/2014/main" id="{86E28259-1561-4801-A83C-CE3ED1A5BE90}"/>
              </a:ext>
            </a:extLst>
          </p:cNvPr>
          <p:cNvSpPr txBox="1"/>
          <p:nvPr/>
        </p:nvSpPr>
        <p:spPr>
          <a:xfrm flipH="1">
            <a:off x="5547487" y="3460822"/>
            <a:ext cx="3350624" cy="738664"/>
          </a:xfrm>
          <a:prstGeom prst="rect">
            <a:avLst/>
          </a:prstGeom>
          <a:noFill/>
        </p:spPr>
        <p:txBody>
          <a:bodyPr wrap="square" rtlCol="0">
            <a:spAutoFit/>
          </a:bodyPr>
          <a:lstStyle/>
          <a:p>
            <a:r>
              <a:rPr lang="en-US" dirty="0"/>
              <a:t>SUBMITTED TO-</a:t>
            </a:r>
          </a:p>
          <a:p>
            <a:r>
              <a:rPr lang="en-US" dirty="0"/>
              <a:t>Ms. SWATI SHARDA</a:t>
            </a:r>
          </a:p>
          <a:p>
            <a:r>
              <a:rPr lang="en-US" dirty="0"/>
              <a:t>FACULTY SUPERVISOR</a:t>
            </a: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163050" y="1803550"/>
            <a:ext cx="8817900" cy="219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rgbClr val="FFFFFF"/>
                </a:solidFill>
                <a:latin typeface="Arial"/>
                <a:ea typeface="Arial"/>
                <a:cs typeface="Arial"/>
                <a:sym typeface="Arial"/>
              </a:rPr>
              <a:t>This is to certify that Mir Omid Mirzada Roll No 2K19/IT/152 and Subhanshi Rawat Roll No 2K19/IT/126 of IT-2 batch  Information technology  department (IT) hasve successfully completed the project work  entitled  “ROCK PAPER SCISSOR GAME IMPLEMENTED USING JAVASCRIPT / HTML / CSS ” on DISCRETE STRUCTURES for Third Semester which is to be evaluated as the Mid Term Component.</a:t>
            </a:r>
            <a:endParaRPr sz="16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600" dirty="0">
                <a:solidFill>
                  <a:srgbClr val="FFFFFF"/>
                </a:solidFill>
                <a:latin typeface="Arial"/>
                <a:ea typeface="Arial"/>
                <a:cs typeface="Arial"/>
                <a:sym typeface="Arial"/>
              </a:rPr>
              <a:t>Signature:</a:t>
            </a:r>
            <a:endParaRPr sz="160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600" dirty="0">
                <a:solidFill>
                  <a:srgbClr val="FFFFFF"/>
                </a:solidFill>
                <a:latin typeface="Arial"/>
                <a:ea typeface="Arial"/>
                <a:cs typeface="Arial"/>
                <a:sym typeface="Arial"/>
              </a:rPr>
              <a:t>Date :30-11-2020</a:t>
            </a:r>
            <a:endParaRPr sz="1600" dirty="0">
              <a:solidFill>
                <a:srgbClr val="FFFFFF"/>
              </a:solidFill>
              <a:latin typeface="Arial"/>
              <a:ea typeface="Arial"/>
              <a:cs typeface="Arial"/>
              <a:sym typeface="Arial"/>
            </a:endParaRPr>
          </a:p>
          <a:p>
            <a:pPr marL="0" lvl="0" indent="0" algn="l" rtl="0">
              <a:spcBef>
                <a:spcPts val="0"/>
              </a:spcBef>
              <a:spcAft>
                <a:spcPts val="0"/>
              </a:spcAft>
              <a:buNone/>
            </a:pPr>
            <a:endParaRPr dirty="0"/>
          </a:p>
        </p:txBody>
      </p:sp>
      <p:sp>
        <p:nvSpPr>
          <p:cNvPr id="80" name="Google Shape;80;p15"/>
          <p:cNvSpPr txBox="1">
            <a:spLocks noGrp="1"/>
          </p:cNvSpPr>
          <p:nvPr>
            <p:ph type="body" idx="1"/>
          </p:nvPr>
        </p:nvSpPr>
        <p:spPr>
          <a:xfrm>
            <a:off x="258100" y="64300"/>
            <a:ext cx="8520600" cy="1882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5400">
                <a:solidFill>
                  <a:srgbClr val="FFFFFF"/>
                </a:solidFill>
                <a:latin typeface="Arial"/>
                <a:ea typeface="Arial"/>
                <a:cs typeface="Arial"/>
                <a:sym typeface="Arial"/>
              </a:rPr>
              <a:t>  CERTIFICATE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163050" y="1803550"/>
            <a:ext cx="8817900" cy="219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FFFFFF"/>
                </a:solidFill>
                <a:latin typeface="Arial"/>
                <a:ea typeface="Arial"/>
                <a:cs typeface="Arial"/>
                <a:sym typeface="Arial"/>
              </a:rPr>
              <a:t>I would like to express my special thanks of gratitude to my teacher Prof. Swarti Sharda as well as our college(Delhi Technological University, Delhi )which gave me the golden opportunity to do this wonderful project on the topic  “Discrete structures IMPLEMENTED USING JAVASCRIPT / HTML / CSS ” , which also helped me in doing a lot of Research and I came to know about so many new things I am really thankful to them.</a:t>
            </a:r>
            <a:endParaRPr sz="16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600">
                <a:solidFill>
                  <a:srgbClr val="FFFFFF"/>
                </a:solidFill>
                <a:latin typeface="Arial"/>
                <a:ea typeface="Arial"/>
                <a:cs typeface="Arial"/>
                <a:sym typeface="Arial"/>
              </a:rPr>
              <a:t>Secondly i would also like to thank my parents my classmates and friends who helped me a lot in finalizing this project within the limited time frame.</a:t>
            </a:r>
            <a:endParaRPr sz="1600">
              <a:solidFill>
                <a:srgbClr val="FFFFFF"/>
              </a:solidFill>
              <a:latin typeface="Arial"/>
              <a:ea typeface="Arial"/>
              <a:cs typeface="Arial"/>
              <a:sym typeface="Arial"/>
            </a:endParaRPr>
          </a:p>
          <a:p>
            <a:pPr marL="0" lvl="0" indent="0" algn="l" rtl="0">
              <a:spcBef>
                <a:spcPts val="0"/>
              </a:spcBef>
              <a:spcAft>
                <a:spcPts val="0"/>
              </a:spcAft>
              <a:buNone/>
            </a:pPr>
            <a:endParaRPr sz="1600">
              <a:solidFill>
                <a:srgbClr val="FFFFFF"/>
              </a:solidFill>
              <a:latin typeface="Arial"/>
              <a:ea typeface="Arial"/>
              <a:cs typeface="Arial"/>
              <a:sym typeface="Arial"/>
            </a:endParaRPr>
          </a:p>
        </p:txBody>
      </p:sp>
      <p:sp>
        <p:nvSpPr>
          <p:cNvPr id="86" name="Google Shape;86;p16"/>
          <p:cNvSpPr txBox="1">
            <a:spLocks noGrp="1"/>
          </p:cNvSpPr>
          <p:nvPr>
            <p:ph type="body" idx="1"/>
          </p:nvPr>
        </p:nvSpPr>
        <p:spPr>
          <a:xfrm>
            <a:off x="258100" y="64300"/>
            <a:ext cx="8520600" cy="1882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sz="5400" dirty="0">
                <a:solidFill>
                  <a:srgbClr val="FFFFFF"/>
                </a:solidFill>
                <a:latin typeface="Arial"/>
                <a:ea typeface="Arial"/>
                <a:cs typeface="Arial"/>
                <a:sym typeface="Arial"/>
              </a:rPr>
              <a:t>  ACKNOWLEDGEMENT</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163050" y="1803550"/>
            <a:ext cx="8817900" cy="219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b="0">
                <a:solidFill>
                  <a:srgbClr val="FFFFFF"/>
                </a:solidFill>
                <a:latin typeface="Arial"/>
                <a:ea typeface="Arial"/>
                <a:cs typeface="Arial"/>
                <a:sym typeface="Arial"/>
              </a:rPr>
              <a:t>Rock, Paper, Scissors is a simple hand game with many names and variations. It is played around the world and is commonly used as a way of coming to decisions. In some cases is even played for sport. The rules require that competing players use one hand to form one of three shapes at an agreed-upon time. The person that plays the strongest “object” is the winner of the game. It's that easy! Rock, Paper, Scissors is a simple game that anybody can play and win. There is no intrinsic advantage to the stronger, older, or more experienced opponent.</a:t>
            </a:r>
            <a:endParaRPr sz="1600" b="0">
              <a:solidFill>
                <a:srgbClr val="FFFFFF"/>
              </a:solidFill>
              <a:latin typeface="Arial"/>
              <a:ea typeface="Arial"/>
              <a:cs typeface="Arial"/>
              <a:sym typeface="Arial"/>
            </a:endParaRPr>
          </a:p>
          <a:p>
            <a:pPr marL="0" lvl="0" indent="0" algn="l" rtl="0">
              <a:spcBef>
                <a:spcPts val="0"/>
              </a:spcBef>
              <a:spcAft>
                <a:spcPts val="0"/>
              </a:spcAft>
              <a:buNone/>
            </a:pPr>
            <a:endParaRPr sz="1600">
              <a:solidFill>
                <a:srgbClr val="FFFFFF"/>
              </a:solidFill>
              <a:latin typeface="Arial"/>
              <a:ea typeface="Arial"/>
              <a:cs typeface="Arial"/>
              <a:sym typeface="Arial"/>
            </a:endParaRPr>
          </a:p>
        </p:txBody>
      </p:sp>
      <p:sp>
        <p:nvSpPr>
          <p:cNvPr id="92" name="Google Shape;92;p17"/>
          <p:cNvSpPr txBox="1">
            <a:spLocks noGrp="1"/>
          </p:cNvSpPr>
          <p:nvPr>
            <p:ph type="body" idx="1"/>
          </p:nvPr>
        </p:nvSpPr>
        <p:spPr>
          <a:xfrm>
            <a:off x="258100" y="64300"/>
            <a:ext cx="8520600" cy="1882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sz="5400" dirty="0">
                <a:solidFill>
                  <a:srgbClr val="FFFFFF"/>
                </a:solidFill>
                <a:latin typeface="Arial"/>
                <a:ea typeface="Arial"/>
                <a:cs typeface="Arial"/>
                <a:sym typeface="Arial"/>
              </a:rPr>
              <a:t>ABSTRACT</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idx="4294967295"/>
          </p:nvPr>
        </p:nvSpPr>
        <p:spPr>
          <a:xfrm>
            <a:off x="374200" y="329425"/>
            <a:ext cx="8368200" cy="6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900" b="0">
                <a:solidFill>
                  <a:srgbClr val="FFFFFF"/>
                </a:solidFill>
                <a:latin typeface="Arial"/>
                <a:ea typeface="Arial"/>
                <a:cs typeface="Arial"/>
                <a:sym typeface="Arial"/>
              </a:rPr>
              <a:t>Chapter 1.2: Brief Intro of all the API’s and components used</a:t>
            </a:r>
            <a:endParaRPr sz="2900"/>
          </a:p>
        </p:txBody>
      </p:sp>
      <p:grpSp>
        <p:nvGrpSpPr>
          <p:cNvPr id="98" name="Google Shape;98;p18"/>
          <p:cNvGrpSpPr/>
          <p:nvPr/>
        </p:nvGrpSpPr>
        <p:grpSpPr>
          <a:xfrm>
            <a:off x="431825" y="1342525"/>
            <a:ext cx="2683300" cy="3302700"/>
            <a:chOff x="431825" y="1342525"/>
            <a:chExt cx="2683300" cy="3302700"/>
          </a:xfrm>
        </p:grpSpPr>
        <p:sp>
          <p:nvSpPr>
            <p:cNvPr id="99" name="Google Shape;99;p18"/>
            <p:cNvSpPr/>
            <p:nvPr/>
          </p:nvSpPr>
          <p:spPr>
            <a:xfrm>
              <a:off x="431825" y="1342525"/>
              <a:ext cx="2683200" cy="330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8"/>
            <p:cNvSpPr txBox="1"/>
            <p:nvPr/>
          </p:nvSpPr>
          <p:spPr>
            <a:xfrm>
              <a:off x="431925" y="1342525"/>
              <a:ext cx="2683200" cy="82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HTML5</a:t>
              </a:r>
              <a:endParaRPr/>
            </a:p>
          </p:txBody>
        </p:sp>
      </p:grpSp>
      <p:sp>
        <p:nvSpPr>
          <p:cNvPr id="101" name="Google Shape;101;p18"/>
          <p:cNvSpPr txBox="1">
            <a:spLocks noGrp="1"/>
          </p:cNvSpPr>
          <p:nvPr>
            <p:ph type="body" idx="4294967295"/>
          </p:nvPr>
        </p:nvSpPr>
        <p:spPr>
          <a:xfrm>
            <a:off x="489192" y="1337725"/>
            <a:ext cx="349500" cy="8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1</a:t>
            </a:r>
            <a:endParaRPr>
              <a:solidFill>
                <a:schemeClr val="lt1"/>
              </a:solidFill>
            </a:endParaRPr>
          </a:p>
        </p:txBody>
      </p:sp>
      <p:cxnSp>
        <p:nvCxnSpPr>
          <p:cNvPr id="102" name="Google Shape;102;p18"/>
          <p:cNvCxnSpPr/>
          <p:nvPr/>
        </p:nvCxnSpPr>
        <p:spPr>
          <a:xfrm>
            <a:off x="857675" y="1514725"/>
            <a:ext cx="0" cy="478800"/>
          </a:xfrm>
          <a:prstGeom prst="straightConnector1">
            <a:avLst/>
          </a:prstGeom>
          <a:noFill/>
          <a:ln w="9525" cap="flat" cmpd="sng">
            <a:solidFill>
              <a:schemeClr val="lt1"/>
            </a:solidFill>
            <a:prstDash val="solid"/>
            <a:round/>
            <a:headEnd type="none" w="sm" len="sm"/>
            <a:tailEnd type="none" w="sm" len="sm"/>
          </a:ln>
        </p:spPr>
      </p:cxnSp>
      <p:sp>
        <p:nvSpPr>
          <p:cNvPr id="103" name="Google Shape;103;p18"/>
          <p:cNvSpPr txBox="1">
            <a:spLocks noGrp="1"/>
          </p:cNvSpPr>
          <p:nvPr>
            <p:ph type="body" idx="4294967295"/>
          </p:nvPr>
        </p:nvSpPr>
        <p:spPr>
          <a:xfrm>
            <a:off x="508125" y="2268950"/>
            <a:ext cx="2530800" cy="2376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rgbClr val="FFFFFF"/>
                </a:solidFill>
                <a:latin typeface="Arial"/>
                <a:ea typeface="Arial"/>
                <a:cs typeface="Arial"/>
                <a:sym typeface="Arial"/>
              </a:rPr>
              <a:t>Hypertext Markup Language is the standard markup language for documents designed to be displayed in a web browser. It can be assisted by technologies such as Cascading Style Sheets and scripting languages such as JavaScript</a:t>
            </a:r>
            <a:endParaRPr sz="1200">
              <a:solidFill>
                <a:srgbClr val="FFFFFF"/>
              </a:solidFill>
              <a:latin typeface="Arial"/>
              <a:ea typeface="Arial"/>
              <a:cs typeface="Arial"/>
              <a:sym typeface="Arial"/>
            </a:endParaRPr>
          </a:p>
          <a:p>
            <a:pPr marL="0" lvl="0" indent="0" algn="l" rtl="0">
              <a:spcBef>
                <a:spcPts val="0"/>
              </a:spcBef>
              <a:spcAft>
                <a:spcPts val="1600"/>
              </a:spcAft>
              <a:buNone/>
            </a:pPr>
            <a:endParaRPr sz="1400"/>
          </a:p>
        </p:txBody>
      </p:sp>
      <p:grpSp>
        <p:nvGrpSpPr>
          <p:cNvPr id="104" name="Google Shape;104;p18"/>
          <p:cNvGrpSpPr/>
          <p:nvPr/>
        </p:nvGrpSpPr>
        <p:grpSpPr>
          <a:xfrm>
            <a:off x="3221800" y="1342525"/>
            <a:ext cx="2673003" cy="3302700"/>
            <a:chOff x="3221800" y="1342525"/>
            <a:chExt cx="2673003" cy="3302700"/>
          </a:xfrm>
        </p:grpSpPr>
        <p:sp>
          <p:nvSpPr>
            <p:cNvPr id="105" name="Google Shape;105;p18"/>
            <p:cNvSpPr/>
            <p:nvPr/>
          </p:nvSpPr>
          <p:spPr>
            <a:xfrm>
              <a:off x="3221803" y="1342525"/>
              <a:ext cx="2673000" cy="330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txBox="1"/>
            <p:nvPr/>
          </p:nvSpPr>
          <p:spPr>
            <a:xfrm>
              <a:off x="3221800" y="1342525"/>
              <a:ext cx="2673000" cy="82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18"/>
          <p:cNvSpPr txBox="1">
            <a:spLocks noGrp="1"/>
          </p:cNvSpPr>
          <p:nvPr>
            <p:ph type="body" idx="4294967295"/>
          </p:nvPr>
        </p:nvSpPr>
        <p:spPr>
          <a:xfrm>
            <a:off x="3275767" y="1337725"/>
            <a:ext cx="349500" cy="8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2</a:t>
            </a:r>
            <a:endParaRPr>
              <a:solidFill>
                <a:schemeClr val="lt1"/>
              </a:solidFill>
            </a:endParaRPr>
          </a:p>
        </p:txBody>
      </p:sp>
      <p:cxnSp>
        <p:nvCxnSpPr>
          <p:cNvPr id="108" name="Google Shape;108;p18"/>
          <p:cNvCxnSpPr/>
          <p:nvPr/>
        </p:nvCxnSpPr>
        <p:spPr>
          <a:xfrm>
            <a:off x="3647550" y="1514725"/>
            <a:ext cx="0" cy="478800"/>
          </a:xfrm>
          <a:prstGeom prst="straightConnector1">
            <a:avLst/>
          </a:prstGeom>
          <a:noFill/>
          <a:ln w="9525" cap="flat" cmpd="sng">
            <a:solidFill>
              <a:schemeClr val="lt1"/>
            </a:solidFill>
            <a:prstDash val="solid"/>
            <a:round/>
            <a:headEnd type="none" w="sm" len="sm"/>
            <a:tailEnd type="none" w="sm" len="sm"/>
          </a:ln>
        </p:spPr>
      </p:cxnSp>
      <p:sp>
        <p:nvSpPr>
          <p:cNvPr id="109" name="Google Shape;109;p18"/>
          <p:cNvSpPr txBox="1">
            <a:spLocks noGrp="1"/>
          </p:cNvSpPr>
          <p:nvPr>
            <p:ph type="body" idx="4294967295"/>
          </p:nvPr>
        </p:nvSpPr>
        <p:spPr>
          <a:xfrm>
            <a:off x="3723750" y="1342525"/>
            <a:ext cx="2101800" cy="8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rgbClr val="000000"/>
                </a:solidFill>
                <a:latin typeface="Arial"/>
                <a:ea typeface="Arial"/>
                <a:cs typeface="Arial"/>
                <a:sym typeface="Arial"/>
              </a:rPr>
              <a:t>CSS3</a:t>
            </a:r>
            <a:endParaRPr sz="1400">
              <a:solidFill>
                <a:srgbClr val="000000"/>
              </a:solidFill>
              <a:latin typeface="Arial"/>
              <a:ea typeface="Arial"/>
              <a:cs typeface="Arial"/>
              <a:sym typeface="Arial"/>
            </a:endParaRPr>
          </a:p>
        </p:txBody>
      </p:sp>
      <p:sp>
        <p:nvSpPr>
          <p:cNvPr id="110" name="Google Shape;110;p18"/>
          <p:cNvSpPr txBox="1">
            <a:spLocks noGrp="1"/>
          </p:cNvSpPr>
          <p:nvPr>
            <p:ph type="body" idx="4294967295"/>
          </p:nvPr>
        </p:nvSpPr>
        <p:spPr>
          <a:xfrm>
            <a:off x="3294700" y="2268950"/>
            <a:ext cx="2530800" cy="2376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rgbClr val="FFFFFF"/>
                </a:solidFill>
                <a:latin typeface="Arial"/>
                <a:ea typeface="Arial"/>
                <a:cs typeface="Arial"/>
                <a:sym typeface="Arial"/>
              </a:rPr>
              <a:t>Cascading Style Sheets is a style sheet language used for describing the presentation of a document written in a markup language such as HTML. CSS is a cornerstone technology of the World Wide Web, alongside HTML and JavaScript</a:t>
            </a:r>
            <a:endParaRPr sz="1200">
              <a:solidFill>
                <a:srgbClr val="FFFFFF"/>
              </a:solidFill>
              <a:latin typeface="Arial"/>
              <a:ea typeface="Arial"/>
              <a:cs typeface="Arial"/>
              <a:sym typeface="Arial"/>
            </a:endParaRPr>
          </a:p>
          <a:p>
            <a:pPr marL="457200" lvl="0" indent="0" algn="l" rtl="0">
              <a:spcBef>
                <a:spcPts val="0"/>
              </a:spcBef>
              <a:spcAft>
                <a:spcPts val="0"/>
              </a:spcAft>
              <a:buNone/>
            </a:pPr>
            <a:endParaRPr sz="1400"/>
          </a:p>
        </p:txBody>
      </p:sp>
      <p:grpSp>
        <p:nvGrpSpPr>
          <p:cNvPr id="111" name="Google Shape;111;p18"/>
          <p:cNvGrpSpPr/>
          <p:nvPr/>
        </p:nvGrpSpPr>
        <p:grpSpPr>
          <a:xfrm>
            <a:off x="6007125" y="1342525"/>
            <a:ext cx="2673000" cy="3302700"/>
            <a:chOff x="6007125" y="1342525"/>
            <a:chExt cx="2673000" cy="3302700"/>
          </a:xfrm>
        </p:grpSpPr>
        <p:sp>
          <p:nvSpPr>
            <p:cNvPr id="112" name="Google Shape;112;p18"/>
            <p:cNvSpPr/>
            <p:nvPr/>
          </p:nvSpPr>
          <p:spPr>
            <a:xfrm>
              <a:off x="6007125" y="1342525"/>
              <a:ext cx="2673000" cy="330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8"/>
            <p:cNvSpPr txBox="1"/>
            <p:nvPr/>
          </p:nvSpPr>
          <p:spPr>
            <a:xfrm>
              <a:off x="6007125" y="1342525"/>
              <a:ext cx="2673000" cy="82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 name="Google Shape;114;p18"/>
          <p:cNvSpPr txBox="1">
            <a:spLocks noGrp="1"/>
          </p:cNvSpPr>
          <p:nvPr>
            <p:ph type="body" idx="4294967295"/>
          </p:nvPr>
        </p:nvSpPr>
        <p:spPr>
          <a:xfrm>
            <a:off x="6058742" y="1337725"/>
            <a:ext cx="349500" cy="8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3</a:t>
            </a:r>
            <a:endParaRPr>
              <a:solidFill>
                <a:schemeClr val="lt1"/>
              </a:solidFill>
            </a:endParaRPr>
          </a:p>
        </p:txBody>
      </p:sp>
      <p:cxnSp>
        <p:nvCxnSpPr>
          <p:cNvPr id="115" name="Google Shape;115;p18"/>
          <p:cNvCxnSpPr/>
          <p:nvPr/>
        </p:nvCxnSpPr>
        <p:spPr>
          <a:xfrm>
            <a:off x="6427225" y="1514725"/>
            <a:ext cx="0" cy="478800"/>
          </a:xfrm>
          <a:prstGeom prst="straightConnector1">
            <a:avLst/>
          </a:prstGeom>
          <a:noFill/>
          <a:ln w="9525" cap="flat" cmpd="sng">
            <a:solidFill>
              <a:schemeClr val="lt1"/>
            </a:solidFill>
            <a:prstDash val="solid"/>
            <a:round/>
            <a:headEnd type="none" w="sm" len="sm"/>
            <a:tailEnd type="none" w="sm" len="sm"/>
          </a:ln>
        </p:spPr>
      </p:cxnSp>
      <p:sp>
        <p:nvSpPr>
          <p:cNvPr id="116" name="Google Shape;116;p18"/>
          <p:cNvSpPr txBox="1">
            <a:spLocks noGrp="1"/>
          </p:cNvSpPr>
          <p:nvPr>
            <p:ph type="body" idx="4294967295"/>
          </p:nvPr>
        </p:nvSpPr>
        <p:spPr>
          <a:xfrm>
            <a:off x="6503425" y="1342525"/>
            <a:ext cx="2101800" cy="823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000000"/>
                </a:solidFill>
              </a:rPr>
              <a:t>JavaScript</a:t>
            </a:r>
            <a:endParaRPr>
              <a:solidFill>
                <a:srgbClr val="000000"/>
              </a:solidFill>
            </a:endParaRPr>
          </a:p>
        </p:txBody>
      </p:sp>
      <p:sp>
        <p:nvSpPr>
          <p:cNvPr id="117" name="Google Shape;117;p18"/>
          <p:cNvSpPr txBox="1">
            <a:spLocks noGrp="1"/>
          </p:cNvSpPr>
          <p:nvPr>
            <p:ph type="body" idx="4294967295"/>
          </p:nvPr>
        </p:nvSpPr>
        <p:spPr>
          <a:xfrm>
            <a:off x="6001475" y="2268950"/>
            <a:ext cx="2530800" cy="2376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rgbClr val="FFFFFF"/>
                </a:solidFill>
                <a:latin typeface="Arial"/>
                <a:ea typeface="Arial"/>
                <a:cs typeface="Arial"/>
                <a:sym typeface="Arial"/>
              </a:rPr>
              <a:t>JavaScript, often abbreviated as JS, is a programming language that conforms to the ECMAScript specification. JavaScript is high-level, often just-in-time compiled, and multi-paradigm. It has curly-bracket syntax, dynamic typing, prototype-based object-orientation, and first-class functions</a:t>
            </a:r>
            <a:endParaRPr sz="1200">
              <a:solidFill>
                <a:srgbClr val="FFFFFF"/>
              </a:solidFill>
              <a:latin typeface="Arial"/>
              <a:ea typeface="Arial"/>
              <a:cs typeface="Arial"/>
              <a:sym typeface="Arial"/>
            </a:endParaRPr>
          </a:p>
          <a:p>
            <a:pPr marL="0" lvl="0" indent="0" algn="l" rtl="0">
              <a:spcBef>
                <a:spcPts val="0"/>
              </a:spcBef>
              <a:spcAft>
                <a:spcPts val="1600"/>
              </a:spcAft>
              <a:buNone/>
            </a:pP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163050" y="1803550"/>
            <a:ext cx="8817900" cy="219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b="0">
                <a:solidFill>
                  <a:srgbClr val="FFFFFF"/>
                </a:solidFill>
                <a:latin typeface="Arial"/>
                <a:ea typeface="Arial"/>
                <a:cs typeface="Arial"/>
                <a:sym typeface="Arial"/>
              </a:rPr>
              <a:t>The rules are very simple and probably you remember them from your childhood:</a:t>
            </a:r>
            <a:endParaRPr sz="1600" b="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600" b="0">
                <a:solidFill>
                  <a:srgbClr val="000000"/>
                </a:solidFill>
                <a:latin typeface="Arial"/>
                <a:ea typeface="Arial"/>
                <a:cs typeface="Arial"/>
                <a:sym typeface="Arial"/>
              </a:rPr>
              <a:t>•</a:t>
            </a:r>
            <a:r>
              <a:rPr lang="en" sz="1600" b="0">
                <a:solidFill>
                  <a:srgbClr val="FFFFFF"/>
                </a:solidFill>
                <a:latin typeface="Arial"/>
                <a:ea typeface="Arial"/>
                <a:cs typeface="Arial"/>
                <a:sym typeface="Arial"/>
              </a:rPr>
              <a:t>If you choose Rock, you will win against Scissors but lose against Paper.</a:t>
            </a:r>
            <a:endParaRPr sz="1600" b="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600" b="0">
                <a:solidFill>
                  <a:srgbClr val="000000"/>
                </a:solidFill>
                <a:latin typeface="Arial"/>
                <a:ea typeface="Arial"/>
                <a:cs typeface="Arial"/>
                <a:sym typeface="Arial"/>
              </a:rPr>
              <a:t>•</a:t>
            </a:r>
            <a:r>
              <a:rPr lang="en" sz="1600" b="0">
                <a:solidFill>
                  <a:srgbClr val="FFFFFF"/>
                </a:solidFill>
                <a:latin typeface="Arial"/>
                <a:ea typeface="Arial"/>
                <a:cs typeface="Arial"/>
                <a:sym typeface="Arial"/>
              </a:rPr>
              <a:t>If you choose Scissors, you will win against Paper but lose against Rock.</a:t>
            </a:r>
            <a:endParaRPr sz="1600" b="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600" b="0">
                <a:solidFill>
                  <a:srgbClr val="000000"/>
                </a:solidFill>
                <a:latin typeface="Arial"/>
                <a:ea typeface="Arial"/>
                <a:cs typeface="Arial"/>
                <a:sym typeface="Arial"/>
              </a:rPr>
              <a:t>•</a:t>
            </a:r>
            <a:r>
              <a:rPr lang="en" sz="1600" b="0">
                <a:solidFill>
                  <a:srgbClr val="FFFFFF"/>
                </a:solidFill>
                <a:latin typeface="Arial"/>
                <a:ea typeface="Arial"/>
                <a:cs typeface="Arial"/>
                <a:sym typeface="Arial"/>
              </a:rPr>
              <a:t>If you choose Paper, you will win against Rock but lose against Scissors.</a:t>
            </a:r>
            <a:endParaRPr sz="1600" b="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600" b="0">
                <a:solidFill>
                  <a:srgbClr val="FFFFFF"/>
                </a:solidFill>
                <a:latin typeface="Arial"/>
                <a:ea typeface="Arial"/>
                <a:cs typeface="Arial"/>
                <a:sym typeface="Arial"/>
              </a:rPr>
              <a:t>There can be 3 to 5 rounds. The game ends when somebody gets 3 wins. If you want to play again, just click “Play again” button after a game is finished.</a:t>
            </a:r>
            <a:endParaRPr sz="1600" b="0">
              <a:solidFill>
                <a:srgbClr val="FFFFFF"/>
              </a:solidFill>
              <a:latin typeface="Arial"/>
              <a:ea typeface="Arial"/>
              <a:cs typeface="Arial"/>
              <a:sym typeface="Arial"/>
            </a:endParaRPr>
          </a:p>
          <a:p>
            <a:pPr marL="0" lvl="0" indent="0" algn="l" rtl="0">
              <a:spcBef>
                <a:spcPts val="0"/>
              </a:spcBef>
              <a:spcAft>
                <a:spcPts val="0"/>
              </a:spcAft>
              <a:buNone/>
            </a:pPr>
            <a:endParaRPr sz="1600">
              <a:solidFill>
                <a:srgbClr val="FFFFFF"/>
              </a:solidFill>
              <a:latin typeface="Arial"/>
              <a:ea typeface="Arial"/>
              <a:cs typeface="Arial"/>
              <a:sym typeface="Arial"/>
            </a:endParaRPr>
          </a:p>
        </p:txBody>
      </p:sp>
      <p:sp>
        <p:nvSpPr>
          <p:cNvPr id="123" name="Google Shape;123;p19"/>
          <p:cNvSpPr txBox="1">
            <a:spLocks noGrp="1"/>
          </p:cNvSpPr>
          <p:nvPr>
            <p:ph type="body" idx="1"/>
          </p:nvPr>
        </p:nvSpPr>
        <p:spPr>
          <a:xfrm>
            <a:off x="258100" y="64300"/>
            <a:ext cx="8520600" cy="18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400">
                <a:solidFill>
                  <a:srgbClr val="FFFFFF"/>
                </a:solidFill>
                <a:latin typeface="Arial"/>
                <a:ea typeface="Arial"/>
                <a:cs typeface="Arial"/>
                <a:sym typeface="Arial"/>
              </a:rPr>
              <a:t>  </a:t>
            </a:r>
            <a:r>
              <a:rPr lang="en" sz="4200">
                <a:solidFill>
                  <a:srgbClr val="FFFFFF"/>
                </a:solidFill>
                <a:latin typeface="Arial"/>
                <a:ea typeface="Arial"/>
                <a:cs typeface="Arial"/>
                <a:sym typeface="Arial"/>
              </a:rPr>
              <a:t>What are the rules?</a:t>
            </a:r>
            <a:endParaRPr sz="4200">
              <a:solidFill>
                <a:srgbClr val="FFFFFF"/>
              </a:solidFill>
              <a:latin typeface="Arial"/>
              <a:ea typeface="Arial"/>
              <a:cs typeface="Arial"/>
              <a:sym typeface="Arial"/>
            </a:endParaRPr>
          </a:p>
          <a:p>
            <a:pPr marL="0" lvl="0" indent="0" algn="l" rtl="0">
              <a:spcBef>
                <a:spcPts val="1600"/>
              </a:spcBef>
              <a:spcAft>
                <a:spcPts val="1600"/>
              </a:spcAft>
              <a:buNone/>
            </a:pPr>
            <a:endParaRPr sz="5400">
              <a:solidFill>
                <a:srgbClr val="FFFFFF"/>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384C21-EF14-4C34-B850-81FD5CE52F13}"/>
              </a:ext>
            </a:extLst>
          </p:cNvPr>
          <p:cNvPicPr>
            <a:picLocks noChangeAspect="1"/>
          </p:cNvPicPr>
          <p:nvPr/>
        </p:nvPicPr>
        <p:blipFill rotWithShape="1">
          <a:blip r:embed="rId2"/>
          <a:srcRect l="26891" t="25397" r="27899" b="13352"/>
          <a:stretch/>
        </p:blipFill>
        <p:spPr>
          <a:xfrm>
            <a:off x="1456124" y="197199"/>
            <a:ext cx="6231752" cy="4749102"/>
          </a:xfrm>
          <a:prstGeom prst="rect">
            <a:avLst/>
          </a:prstGeom>
        </p:spPr>
      </p:pic>
    </p:spTree>
    <p:extLst>
      <p:ext uri="{BB962C8B-B14F-4D97-AF65-F5344CB8AC3E}">
        <p14:creationId xmlns:p14="http://schemas.microsoft.com/office/powerpoint/2010/main" val="25548271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0"/>
          <p:cNvSpPr txBox="1">
            <a:spLocks noGrp="1"/>
          </p:cNvSpPr>
          <p:nvPr>
            <p:ph type="title"/>
          </p:nvPr>
        </p:nvSpPr>
        <p:spPr>
          <a:xfrm>
            <a:off x="163050" y="1374925"/>
            <a:ext cx="8817900" cy="219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b="0" dirty="0">
                <a:solidFill>
                  <a:srgbClr val="FFFFFF"/>
                </a:solidFill>
                <a:latin typeface="Arial"/>
                <a:ea typeface="Arial"/>
                <a:cs typeface="Arial"/>
                <a:sym typeface="Arial"/>
              </a:rPr>
              <a:t>The familiar game of Rock, Paper, Scissors is played like this: at the same time, two players display one of three symbols: a rock, paper, or scissors. A rock beats scissors, scissors beat paper by cutting it, and paper beats rock by covering it. In this simulation, the computer has two different strategies that it can follow.</a:t>
            </a:r>
            <a:endParaRPr sz="1600" b="0" dirty="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600" b="0" dirty="0">
                <a:solidFill>
                  <a:srgbClr val="FFFFFF"/>
                </a:solidFill>
                <a:latin typeface="Arial"/>
                <a:ea typeface="Arial"/>
                <a:cs typeface="Arial"/>
                <a:sym typeface="Arial"/>
              </a:rPr>
              <a:t>Rock, paper, scissors is an example of a zero-sum game without perfect information. Whenever one player wins, the other loses. We can express this game using a payoff matrix that explains what one player gains with each strategy the players use. In the payoff matrix below, the rows represent player 1's possible strategies while the columns represent player 2's possible strategies. 1 represents a win for player 1, 0 a tie, and -1/2 for a loss for player 1. So, for instance, the upper left entry is a 0 because if both players display rocks, they tie. The upper middle entry is a -1/2 because if player 1 displays a rock and player 2 displays paper, player 2 wins, and therefore, player 1 loses.</a:t>
            </a:r>
            <a:endParaRPr sz="1600" b="0" dirty="0">
              <a:solidFill>
                <a:srgbClr val="FFFFFF"/>
              </a:solidFill>
              <a:latin typeface="Arial"/>
              <a:ea typeface="Arial"/>
              <a:cs typeface="Arial"/>
              <a:sym typeface="Arial"/>
            </a:endParaRPr>
          </a:p>
          <a:p>
            <a:pPr marL="0" lvl="0" indent="0" algn="l" rtl="0">
              <a:spcBef>
                <a:spcPts val="0"/>
              </a:spcBef>
              <a:spcAft>
                <a:spcPts val="0"/>
              </a:spcAft>
              <a:buNone/>
            </a:pPr>
            <a:endParaRPr sz="1600" dirty="0">
              <a:solidFill>
                <a:srgbClr val="FFFFFF"/>
              </a:solidFill>
              <a:latin typeface="Arial"/>
              <a:ea typeface="Arial"/>
              <a:cs typeface="Arial"/>
              <a:sym typeface="Arial"/>
            </a:endParaRPr>
          </a:p>
        </p:txBody>
      </p:sp>
      <p:sp>
        <p:nvSpPr>
          <p:cNvPr id="129" name="Google Shape;129;p20"/>
          <p:cNvSpPr txBox="1">
            <a:spLocks noGrp="1"/>
          </p:cNvSpPr>
          <p:nvPr>
            <p:ph type="body" idx="1"/>
          </p:nvPr>
        </p:nvSpPr>
        <p:spPr>
          <a:xfrm>
            <a:off x="311700" y="96450"/>
            <a:ext cx="8520600" cy="12174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4200">
                <a:solidFill>
                  <a:srgbClr val="FFFFFF"/>
                </a:solidFill>
                <a:latin typeface="Arial"/>
                <a:ea typeface="Arial"/>
                <a:cs typeface="Arial"/>
                <a:sym typeface="Arial"/>
              </a:rPr>
              <a:t>ROCK PAPER SCISSOR</a:t>
            </a:r>
            <a:endParaRPr sz="5400">
              <a:solidFill>
                <a:srgbClr val="FFFFFF"/>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Blue &amp; Gold">
  <a:themeElements>
    <a:clrScheme name="Blue &amp; Gold">
      <a:dk1>
        <a:srgbClr val="FFFFFF"/>
      </a:dk1>
      <a:lt1>
        <a:srgbClr val="01AFD1"/>
      </a:lt1>
      <a:dk2>
        <a:srgbClr val="1E2D31"/>
      </a:dk2>
      <a:lt2>
        <a:srgbClr val="BFC7CA"/>
      </a:lt2>
      <a:accent1>
        <a:srgbClr val="006F85"/>
      </a:accent1>
      <a:accent2>
        <a:srgbClr val="AF4345"/>
      </a:accent2>
      <a:accent3>
        <a:srgbClr val="47D06A"/>
      </a:accent3>
      <a:accent4>
        <a:srgbClr val="F58F8F"/>
      </a:accent4>
      <a:accent5>
        <a:srgbClr val="F6CD4C"/>
      </a:accent5>
      <a:accent6>
        <a:srgbClr val="F8E71C"/>
      </a:accent6>
      <a:hlink>
        <a:srgbClr val="F6CD4C"/>
      </a:hlink>
      <a:folHlink>
        <a:srgbClr val="F6CD4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153</TotalTime>
  <Words>1018</Words>
  <Application>Microsoft Office PowerPoint</Application>
  <PresentationFormat>On-screen Show (16:9)</PresentationFormat>
  <Paragraphs>68</Paragraphs>
  <Slides>19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Playfair Display</vt:lpstr>
      <vt:lpstr>Lato</vt:lpstr>
      <vt:lpstr>Arial</vt:lpstr>
      <vt:lpstr>Blue &amp; Gold</vt:lpstr>
      <vt:lpstr>PowerPoint Presentation</vt:lpstr>
      <vt:lpstr>I hereby declare that project report entitled “ROCK PAPER SCISSOR GAME IMPLEMENTED USING JAVASCRIPT / HTML / CSS “ submitted by (Mir Omid Mirzada 2K19/IT/152) and (Subhanshi Rawat 2K19/IT/126) to Delhi Technological University (DTU), Delhi is a record of original work done under the guidance of  Prof. Swarti Sharda for the course of DISCRETE STRUCTURES. All the codes and implementations are completely written by me and my partner.   </vt:lpstr>
      <vt:lpstr>This is to certify that Mir Omid Mirzada Roll No 2K19/IT/152 and Subhanshi Rawat Roll No 2K19/IT/126 of IT-2 batch  Information technology  department (IT) hasve successfully completed the project work  entitled  “ROCK PAPER SCISSOR GAME IMPLEMENTED USING JAVASCRIPT / HTML / CSS ” on DISCRETE STRUCTURES for Third Semester which is to be evaluated as the Mid Term Component. Signature: Date :30-11-2020 </vt:lpstr>
      <vt:lpstr>I would like to express my special thanks of gratitude to my teacher Prof. Swarti Sharda as well as our college(Delhi Technological University, Delhi )which gave me the golden opportunity to do this wonderful project on the topic  “Discrete structures IMPLEMENTED USING JAVASCRIPT / HTML / CSS ” , which also helped me in doing a lot of Research and I came to know about so many new things I am really thankful to them. Secondly i would also like to thank my parents my classmates and friends who helped me a lot in finalizing this project within the limited time frame. </vt:lpstr>
      <vt:lpstr>Rock, Paper, Scissors is a simple hand game with many names and variations. It is played around the world and is commonly used as a way of coming to decisions. In some cases is even played for sport. The rules require that competing players use one hand to form one of three shapes at an agreed-upon time. The person that plays the strongest “object” is the winner of the game. It's that easy! Rock, Paper, Scissors is a simple game that anybody can play and win. There is no intrinsic advantage to the stronger, older, or more experienced opponent. </vt:lpstr>
      <vt:lpstr>Chapter 1.2: Brief Intro of all the API’s and components used</vt:lpstr>
      <vt:lpstr>The rules are very simple and probably you remember them from your childhood: •If you choose Rock, you will win against Scissors but lose against Paper. •If you choose Scissors, you will win against Paper but lose against Rock. •If you choose Paper, you will win against Rock but lose against Scissors. There can be 3 to 5 rounds. The game ends when somebody gets 3 wins. If you want to play again, just click “Play again” button after a game is finished. </vt:lpstr>
      <vt:lpstr>PowerPoint Presentation</vt:lpstr>
      <vt:lpstr>The familiar game of Rock, Paper, Scissors is played like this: at the same time, two players display one of three symbols: a rock, paper, or scissors. A rock beats scissors, scissors beat paper by cutting it, and paper beats rock by covering it. In this simulation, the computer has two different strategies that it can follow. Rock, paper, scissors is an example of a zero-sum game without perfect information. Whenever one player wins, the other loses. We can express this game using a payoff matrix that explains what one player gains with each strategy the players use. In the payoff matrix below, the rows represent player 1's possible strategies while the columns represent player 2's possible strategies. 1 represents a win for player 1, 0 a tie, and -1/2 for a loss for player 1. So, for instance, the upper left entry is a 0 because if both players display rocks, they tie. The upper middle entry is a -1/2 because if player 1 displays a rock and player 2 displays paper, player 2 wins, and therefore, player 1 loses.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Subhanshi Rawat</cp:lastModifiedBy>
  <cp:revision>12</cp:revision>
  <dcterms:modified xsi:type="dcterms:W3CDTF">2020-12-01T07:18:27Z</dcterms:modified>
</cp:coreProperties>
</file>